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63239"/>
  </p:normalViewPr>
  <p:slideViewPr>
    <p:cSldViewPr snapToGrid="0" snapToObjects="1">
      <p:cViewPr varScale="1">
        <p:scale>
          <a:sx n="75" d="100"/>
          <a:sy n="75" d="100"/>
        </p:scale>
        <p:origin x="19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556C90-64C0-4135-AA72-BBC9A7AF6A7B}"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E4BE8D9B-F281-43E7-B206-FBFCA919A278}">
      <dgm:prSet/>
      <dgm:spPr/>
      <dgm:t>
        <a:bodyPr/>
        <a:lstStyle/>
        <a:p>
          <a:r>
            <a:rPr lang="en-US"/>
            <a:t>Citizen Data Scientist</a:t>
          </a:r>
        </a:p>
      </dgm:t>
    </dgm:pt>
    <dgm:pt modelId="{4C4B4977-1B9F-4347-B3C9-1C12D42B8C59}" type="parTrans" cxnId="{7CBCC78D-6FE7-48B1-8E93-66DADD996DA9}">
      <dgm:prSet/>
      <dgm:spPr/>
      <dgm:t>
        <a:bodyPr/>
        <a:lstStyle/>
        <a:p>
          <a:endParaRPr lang="en-US"/>
        </a:p>
      </dgm:t>
    </dgm:pt>
    <dgm:pt modelId="{31618B85-C35D-42CC-AA2D-0F633FF39C3F}" type="sibTrans" cxnId="{7CBCC78D-6FE7-48B1-8E93-66DADD996DA9}">
      <dgm:prSet/>
      <dgm:spPr/>
      <dgm:t>
        <a:bodyPr/>
        <a:lstStyle/>
        <a:p>
          <a:endParaRPr lang="en-US"/>
        </a:p>
      </dgm:t>
    </dgm:pt>
    <dgm:pt modelId="{DF10C64B-79C3-4534-ABD9-2F8D08BA4F72}">
      <dgm:prSet/>
      <dgm:spPr/>
      <dgm:t>
        <a:bodyPr/>
        <a:lstStyle/>
        <a:p>
          <a:r>
            <a:rPr lang="en-US"/>
            <a:t>Academic Professor</a:t>
          </a:r>
        </a:p>
      </dgm:t>
    </dgm:pt>
    <dgm:pt modelId="{C1E8F4E5-8441-4E13-A680-0EA1FE5D47E6}" type="parTrans" cxnId="{ABB2777F-BE66-4FAF-9831-C86EB89D5A2C}">
      <dgm:prSet/>
      <dgm:spPr/>
      <dgm:t>
        <a:bodyPr/>
        <a:lstStyle/>
        <a:p>
          <a:endParaRPr lang="en-US"/>
        </a:p>
      </dgm:t>
    </dgm:pt>
    <dgm:pt modelId="{A708AD05-CAE3-4FED-8014-5CFB78BF3C95}" type="sibTrans" cxnId="{ABB2777F-BE66-4FAF-9831-C86EB89D5A2C}">
      <dgm:prSet/>
      <dgm:spPr/>
      <dgm:t>
        <a:bodyPr/>
        <a:lstStyle/>
        <a:p>
          <a:endParaRPr lang="en-US"/>
        </a:p>
      </dgm:t>
    </dgm:pt>
    <dgm:pt modelId="{616B97E3-D1F9-4AE3-8826-86AEE8C86F67}">
      <dgm:prSet/>
      <dgm:spPr/>
      <dgm:t>
        <a:bodyPr/>
        <a:lstStyle/>
        <a:p>
          <a:r>
            <a:rPr lang="en-US"/>
            <a:t>20-year veteran</a:t>
          </a:r>
        </a:p>
      </dgm:t>
    </dgm:pt>
    <dgm:pt modelId="{9051F2BC-48C2-4F3C-AD24-6CB8051AD303}" type="parTrans" cxnId="{03345A2C-02A5-4D96-944B-13B45260EF4C}">
      <dgm:prSet/>
      <dgm:spPr/>
      <dgm:t>
        <a:bodyPr/>
        <a:lstStyle/>
        <a:p>
          <a:endParaRPr lang="en-US"/>
        </a:p>
      </dgm:t>
    </dgm:pt>
    <dgm:pt modelId="{94960613-6ABE-4ED7-B22A-D3754FCA268B}" type="sibTrans" cxnId="{03345A2C-02A5-4D96-944B-13B45260EF4C}">
      <dgm:prSet/>
      <dgm:spPr/>
      <dgm:t>
        <a:bodyPr/>
        <a:lstStyle/>
        <a:p>
          <a:endParaRPr lang="en-US"/>
        </a:p>
      </dgm:t>
    </dgm:pt>
    <dgm:pt modelId="{4EC95A2A-ACF0-4DF9-AA2A-D25B4F465FA0}">
      <dgm:prSet/>
      <dgm:spPr/>
      <dgm:t>
        <a:bodyPr/>
        <a:lstStyle/>
        <a:p>
          <a:r>
            <a:rPr lang="en-US"/>
            <a:t>CEO</a:t>
          </a:r>
        </a:p>
      </dgm:t>
    </dgm:pt>
    <dgm:pt modelId="{DB9155EC-16D2-4FBB-B8FC-1F8A2D4D39F9}" type="parTrans" cxnId="{4146E1BE-95C0-405D-AF40-BA212A77931D}">
      <dgm:prSet/>
      <dgm:spPr/>
      <dgm:t>
        <a:bodyPr/>
        <a:lstStyle/>
        <a:p>
          <a:endParaRPr lang="en-US"/>
        </a:p>
      </dgm:t>
    </dgm:pt>
    <dgm:pt modelId="{6FB05675-B645-4917-949A-6EE4F793A2FE}" type="sibTrans" cxnId="{4146E1BE-95C0-405D-AF40-BA212A77931D}">
      <dgm:prSet/>
      <dgm:spPr/>
      <dgm:t>
        <a:bodyPr/>
        <a:lstStyle/>
        <a:p>
          <a:endParaRPr lang="en-US"/>
        </a:p>
      </dgm:t>
    </dgm:pt>
    <dgm:pt modelId="{F0E25DD9-CB6C-4279-96A9-CE0605DE703F}">
      <dgm:prSet/>
      <dgm:spPr/>
      <dgm:t>
        <a:bodyPr/>
        <a:lstStyle/>
        <a:p>
          <a:r>
            <a:rPr lang="en-US"/>
            <a:t>Research Scientist</a:t>
          </a:r>
        </a:p>
      </dgm:t>
    </dgm:pt>
    <dgm:pt modelId="{EE46C436-9838-47AC-AAA8-5170B322E9E8}" type="parTrans" cxnId="{FF218488-2FB2-41BC-8A7F-E4AB9023A120}">
      <dgm:prSet/>
      <dgm:spPr/>
      <dgm:t>
        <a:bodyPr/>
        <a:lstStyle/>
        <a:p>
          <a:endParaRPr lang="en-US"/>
        </a:p>
      </dgm:t>
    </dgm:pt>
    <dgm:pt modelId="{56112527-3C76-4D83-A502-E70C4A5B7BD0}" type="sibTrans" cxnId="{FF218488-2FB2-41BC-8A7F-E4AB9023A120}">
      <dgm:prSet/>
      <dgm:spPr/>
      <dgm:t>
        <a:bodyPr/>
        <a:lstStyle/>
        <a:p>
          <a:endParaRPr lang="en-US"/>
        </a:p>
      </dgm:t>
    </dgm:pt>
    <dgm:pt modelId="{E40F7F91-1819-3943-90C7-E95934CDBC99}" type="pres">
      <dgm:prSet presAssocID="{18556C90-64C0-4135-AA72-BBC9A7AF6A7B}" presName="linear" presStyleCnt="0">
        <dgm:presLayoutVars>
          <dgm:dir/>
          <dgm:animLvl val="lvl"/>
          <dgm:resizeHandles val="exact"/>
        </dgm:presLayoutVars>
      </dgm:prSet>
      <dgm:spPr/>
    </dgm:pt>
    <dgm:pt modelId="{08B47312-84A9-E64D-8153-5E5499974D33}" type="pres">
      <dgm:prSet presAssocID="{E4BE8D9B-F281-43E7-B206-FBFCA919A278}" presName="parentLin" presStyleCnt="0"/>
      <dgm:spPr/>
    </dgm:pt>
    <dgm:pt modelId="{EF8764F4-7E4C-EC47-92DF-E05C6CFFF222}" type="pres">
      <dgm:prSet presAssocID="{E4BE8D9B-F281-43E7-B206-FBFCA919A278}" presName="parentLeftMargin" presStyleLbl="node1" presStyleIdx="0" presStyleCnt="5"/>
      <dgm:spPr/>
    </dgm:pt>
    <dgm:pt modelId="{6DAD8720-E67D-754B-ADBB-DBD03FBEE2F2}" type="pres">
      <dgm:prSet presAssocID="{E4BE8D9B-F281-43E7-B206-FBFCA919A278}" presName="parentText" presStyleLbl="node1" presStyleIdx="0" presStyleCnt="5">
        <dgm:presLayoutVars>
          <dgm:chMax val="0"/>
          <dgm:bulletEnabled val="1"/>
        </dgm:presLayoutVars>
      </dgm:prSet>
      <dgm:spPr/>
    </dgm:pt>
    <dgm:pt modelId="{3C3536D8-1BA8-E742-92E4-9B0625DDE36F}" type="pres">
      <dgm:prSet presAssocID="{E4BE8D9B-F281-43E7-B206-FBFCA919A278}" presName="negativeSpace" presStyleCnt="0"/>
      <dgm:spPr/>
    </dgm:pt>
    <dgm:pt modelId="{262C5A2F-0CD0-2B42-BEA8-CB4495127839}" type="pres">
      <dgm:prSet presAssocID="{E4BE8D9B-F281-43E7-B206-FBFCA919A278}" presName="childText" presStyleLbl="conFgAcc1" presStyleIdx="0" presStyleCnt="5">
        <dgm:presLayoutVars>
          <dgm:bulletEnabled val="1"/>
        </dgm:presLayoutVars>
      </dgm:prSet>
      <dgm:spPr/>
    </dgm:pt>
    <dgm:pt modelId="{95DD4CCE-FB62-EE4B-8888-8E93C60E92BA}" type="pres">
      <dgm:prSet presAssocID="{31618B85-C35D-42CC-AA2D-0F633FF39C3F}" presName="spaceBetweenRectangles" presStyleCnt="0"/>
      <dgm:spPr/>
    </dgm:pt>
    <dgm:pt modelId="{C268903B-0720-3447-93B8-84F8762B2082}" type="pres">
      <dgm:prSet presAssocID="{DF10C64B-79C3-4534-ABD9-2F8D08BA4F72}" presName="parentLin" presStyleCnt="0"/>
      <dgm:spPr/>
    </dgm:pt>
    <dgm:pt modelId="{AE52B65C-42FB-734C-A83D-D5EA1E862670}" type="pres">
      <dgm:prSet presAssocID="{DF10C64B-79C3-4534-ABD9-2F8D08BA4F72}" presName="parentLeftMargin" presStyleLbl="node1" presStyleIdx="0" presStyleCnt="5"/>
      <dgm:spPr/>
    </dgm:pt>
    <dgm:pt modelId="{A86D7F3B-7D5F-454C-B043-4B100FC76256}" type="pres">
      <dgm:prSet presAssocID="{DF10C64B-79C3-4534-ABD9-2F8D08BA4F72}" presName="parentText" presStyleLbl="node1" presStyleIdx="1" presStyleCnt="5">
        <dgm:presLayoutVars>
          <dgm:chMax val="0"/>
          <dgm:bulletEnabled val="1"/>
        </dgm:presLayoutVars>
      </dgm:prSet>
      <dgm:spPr/>
    </dgm:pt>
    <dgm:pt modelId="{99EB46E7-C4D8-1144-BE40-57C5F61E29ED}" type="pres">
      <dgm:prSet presAssocID="{DF10C64B-79C3-4534-ABD9-2F8D08BA4F72}" presName="negativeSpace" presStyleCnt="0"/>
      <dgm:spPr/>
    </dgm:pt>
    <dgm:pt modelId="{2F56DB4A-3591-8147-AFBD-53ADD5A9F99C}" type="pres">
      <dgm:prSet presAssocID="{DF10C64B-79C3-4534-ABD9-2F8D08BA4F72}" presName="childText" presStyleLbl="conFgAcc1" presStyleIdx="1" presStyleCnt="5">
        <dgm:presLayoutVars>
          <dgm:bulletEnabled val="1"/>
        </dgm:presLayoutVars>
      </dgm:prSet>
      <dgm:spPr/>
    </dgm:pt>
    <dgm:pt modelId="{4FD04A9F-C55A-6340-8573-CC65FEFA1C0D}" type="pres">
      <dgm:prSet presAssocID="{A708AD05-CAE3-4FED-8014-5CFB78BF3C95}" presName="spaceBetweenRectangles" presStyleCnt="0"/>
      <dgm:spPr/>
    </dgm:pt>
    <dgm:pt modelId="{101F0C4B-B8C5-1D43-A1BB-1512BE6BC557}" type="pres">
      <dgm:prSet presAssocID="{616B97E3-D1F9-4AE3-8826-86AEE8C86F67}" presName="parentLin" presStyleCnt="0"/>
      <dgm:spPr/>
    </dgm:pt>
    <dgm:pt modelId="{85620EB6-C9CF-DE46-9A27-194D20370908}" type="pres">
      <dgm:prSet presAssocID="{616B97E3-D1F9-4AE3-8826-86AEE8C86F67}" presName="parentLeftMargin" presStyleLbl="node1" presStyleIdx="1" presStyleCnt="5"/>
      <dgm:spPr/>
    </dgm:pt>
    <dgm:pt modelId="{40EFA3B4-4D5A-6D4E-BF38-3AE9954F47AC}" type="pres">
      <dgm:prSet presAssocID="{616B97E3-D1F9-4AE3-8826-86AEE8C86F67}" presName="parentText" presStyleLbl="node1" presStyleIdx="2" presStyleCnt="5">
        <dgm:presLayoutVars>
          <dgm:chMax val="0"/>
          <dgm:bulletEnabled val="1"/>
        </dgm:presLayoutVars>
      </dgm:prSet>
      <dgm:spPr/>
    </dgm:pt>
    <dgm:pt modelId="{B71B2FC8-4DEB-4840-B784-FB633695213D}" type="pres">
      <dgm:prSet presAssocID="{616B97E3-D1F9-4AE3-8826-86AEE8C86F67}" presName="negativeSpace" presStyleCnt="0"/>
      <dgm:spPr/>
    </dgm:pt>
    <dgm:pt modelId="{5239411D-F6EE-A346-A7C8-1690EAED716C}" type="pres">
      <dgm:prSet presAssocID="{616B97E3-D1F9-4AE3-8826-86AEE8C86F67}" presName="childText" presStyleLbl="conFgAcc1" presStyleIdx="2" presStyleCnt="5">
        <dgm:presLayoutVars>
          <dgm:bulletEnabled val="1"/>
        </dgm:presLayoutVars>
      </dgm:prSet>
      <dgm:spPr/>
    </dgm:pt>
    <dgm:pt modelId="{EE296B7D-83DA-2044-8744-092BE1129958}" type="pres">
      <dgm:prSet presAssocID="{94960613-6ABE-4ED7-B22A-D3754FCA268B}" presName="spaceBetweenRectangles" presStyleCnt="0"/>
      <dgm:spPr/>
    </dgm:pt>
    <dgm:pt modelId="{B37F373F-856C-5246-88F1-AB50BB006146}" type="pres">
      <dgm:prSet presAssocID="{4EC95A2A-ACF0-4DF9-AA2A-D25B4F465FA0}" presName="parentLin" presStyleCnt="0"/>
      <dgm:spPr/>
    </dgm:pt>
    <dgm:pt modelId="{6F71F39E-9420-374C-9FDE-F68A8F3331CA}" type="pres">
      <dgm:prSet presAssocID="{4EC95A2A-ACF0-4DF9-AA2A-D25B4F465FA0}" presName="parentLeftMargin" presStyleLbl="node1" presStyleIdx="2" presStyleCnt="5"/>
      <dgm:spPr/>
    </dgm:pt>
    <dgm:pt modelId="{827628DA-6980-A040-B8D7-1776897FFBE0}" type="pres">
      <dgm:prSet presAssocID="{4EC95A2A-ACF0-4DF9-AA2A-D25B4F465FA0}" presName="parentText" presStyleLbl="node1" presStyleIdx="3" presStyleCnt="5">
        <dgm:presLayoutVars>
          <dgm:chMax val="0"/>
          <dgm:bulletEnabled val="1"/>
        </dgm:presLayoutVars>
      </dgm:prSet>
      <dgm:spPr/>
    </dgm:pt>
    <dgm:pt modelId="{1F93028F-CB3F-E04B-A04F-6AA246A12419}" type="pres">
      <dgm:prSet presAssocID="{4EC95A2A-ACF0-4DF9-AA2A-D25B4F465FA0}" presName="negativeSpace" presStyleCnt="0"/>
      <dgm:spPr/>
    </dgm:pt>
    <dgm:pt modelId="{B77E4DEB-DC8D-B943-9641-EB441C4D7FEA}" type="pres">
      <dgm:prSet presAssocID="{4EC95A2A-ACF0-4DF9-AA2A-D25B4F465FA0}" presName="childText" presStyleLbl="conFgAcc1" presStyleIdx="3" presStyleCnt="5">
        <dgm:presLayoutVars>
          <dgm:bulletEnabled val="1"/>
        </dgm:presLayoutVars>
      </dgm:prSet>
      <dgm:spPr/>
    </dgm:pt>
    <dgm:pt modelId="{5BDBE8E3-D715-884C-BCB4-161A4E0AB784}" type="pres">
      <dgm:prSet presAssocID="{6FB05675-B645-4917-949A-6EE4F793A2FE}" presName="spaceBetweenRectangles" presStyleCnt="0"/>
      <dgm:spPr/>
    </dgm:pt>
    <dgm:pt modelId="{8E4D92A9-9D5E-DA4E-AE37-29699CF54D84}" type="pres">
      <dgm:prSet presAssocID="{F0E25DD9-CB6C-4279-96A9-CE0605DE703F}" presName="parentLin" presStyleCnt="0"/>
      <dgm:spPr/>
    </dgm:pt>
    <dgm:pt modelId="{17492BDB-B63F-134E-9B0F-91FD39176A76}" type="pres">
      <dgm:prSet presAssocID="{F0E25DD9-CB6C-4279-96A9-CE0605DE703F}" presName="parentLeftMargin" presStyleLbl="node1" presStyleIdx="3" presStyleCnt="5"/>
      <dgm:spPr/>
    </dgm:pt>
    <dgm:pt modelId="{64BD497E-102A-944F-8401-9CF98AF3A869}" type="pres">
      <dgm:prSet presAssocID="{F0E25DD9-CB6C-4279-96A9-CE0605DE703F}" presName="parentText" presStyleLbl="node1" presStyleIdx="4" presStyleCnt="5">
        <dgm:presLayoutVars>
          <dgm:chMax val="0"/>
          <dgm:bulletEnabled val="1"/>
        </dgm:presLayoutVars>
      </dgm:prSet>
      <dgm:spPr/>
    </dgm:pt>
    <dgm:pt modelId="{1796FA06-4F34-C440-B2C9-23C2A60488E7}" type="pres">
      <dgm:prSet presAssocID="{F0E25DD9-CB6C-4279-96A9-CE0605DE703F}" presName="negativeSpace" presStyleCnt="0"/>
      <dgm:spPr/>
    </dgm:pt>
    <dgm:pt modelId="{C52B1F77-4DA9-4047-9F28-AF906A47B06D}" type="pres">
      <dgm:prSet presAssocID="{F0E25DD9-CB6C-4279-96A9-CE0605DE703F}" presName="childText" presStyleLbl="conFgAcc1" presStyleIdx="4" presStyleCnt="5">
        <dgm:presLayoutVars>
          <dgm:bulletEnabled val="1"/>
        </dgm:presLayoutVars>
      </dgm:prSet>
      <dgm:spPr/>
    </dgm:pt>
  </dgm:ptLst>
  <dgm:cxnLst>
    <dgm:cxn modelId="{035F5E04-F082-144D-A289-374AB8D9940B}" type="presOf" srcId="{F0E25DD9-CB6C-4279-96A9-CE0605DE703F}" destId="{64BD497E-102A-944F-8401-9CF98AF3A869}" srcOrd="1" destOrd="0" presId="urn:microsoft.com/office/officeart/2005/8/layout/list1"/>
    <dgm:cxn modelId="{9CA4DA18-12DE-064A-80B7-9455EB6D03E3}" type="presOf" srcId="{616B97E3-D1F9-4AE3-8826-86AEE8C86F67}" destId="{40EFA3B4-4D5A-6D4E-BF38-3AE9954F47AC}" srcOrd="1" destOrd="0" presId="urn:microsoft.com/office/officeart/2005/8/layout/list1"/>
    <dgm:cxn modelId="{30FADF28-83F0-314A-BB7F-553D56FB7873}" type="presOf" srcId="{DF10C64B-79C3-4534-ABD9-2F8D08BA4F72}" destId="{AE52B65C-42FB-734C-A83D-D5EA1E862670}" srcOrd="0" destOrd="0" presId="urn:microsoft.com/office/officeart/2005/8/layout/list1"/>
    <dgm:cxn modelId="{C9527129-E912-C740-B369-6F2C8C48C4A7}" type="presOf" srcId="{E4BE8D9B-F281-43E7-B206-FBFCA919A278}" destId="{6DAD8720-E67D-754B-ADBB-DBD03FBEE2F2}" srcOrd="1" destOrd="0" presId="urn:microsoft.com/office/officeart/2005/8/layout/list1"/>
    <dgm:cxn modelId="{03345A2C-02A5-4D96-944B-13B45260EF4C}" srcId="{18556C90-64C0-4135-AA72-BBC9A7AF6A7B}" destId="{616B97E3-D1F9-4AE3-8826-86AEE8C86F67}" srcOrd="2" destOrd="0" parTransId="{9051F2BC-48C2-4F3C-AD24-6CB8051AD303}" sibTransId="{94960613-6ABE-4ED7-B22A-D3754FCA268B}"/>
    <dgm:cxn modelId="{5E16992C-A9B1-E448-B19C-962F771F70B4}" type="presOf" srcId="{616B97E3-D1F9-4AE3-8826-86AEE8C86F67}" destId="{85620EB6-C9CF-DE46-9A27-194D20370908}" srcOrd="0" destOrd="0" presId="urn:microsoft.com/office/officeart/2005/8/layout/list1"/>
    <dgm:cxn modelId="{6AADEA2F-65EC-2D49-93A1-2F8DD6CBE940}" type="presOf" srcId="{4EC95A2A-ACF0-4DF9-AA2A-D25B4F465FA0}" destId="{6F71F39E-9420-374C-9FDE-F68A8F3331CA}" srcOrd="0" destOrd="0" presId="urn:microsoft.com/office/officeart/2005/8/layout/list1"/>
    <dgm:cxn modelId="{0F6F9549-0081-894A-A74E-18D6359E7FF5}" type="presOf" srcId="{E4BE8D9B-F281-43E7-B206-FBFCA919A278}" destId="{EF8764F4-7E4C-EC47-92DF-E05C6CFFF222}" srcOrd="0" destOrd="0" presId="urn:microsoft.com/office/officeart/2005/8/layout/list1"/>
    <dgm:cxn modelId="{575CB454-1CF3-2E4A-9FE0-A9AC6A6684CB}" type="presOf" srcId="{F0E25DD9-CB6C-4279-96A9-CE0605DE703F}" destId="{17492BDB-B63F-134E-9B0F-91FD39176A76}" srcOrd="0" destOrd="0" presId="urn:microsoft.com/office/officeart/2005/8/layout/list1"/>
    <dgm:cxn modelId="{69628A58-CD70-BD4D-B5A6-CFCB49B743BA}" type="presOf" srcId="{4EC95A2A-ACF0-4DF9-AA2A-D25B4F465FA0}" destId="{827628DA-6980-A040-B8D7-1776897FFBE0}" srcOrd="1" destOrd="0" presId="urn:microsoft.com/office/officeart/2005/8/layout/list1"/>
    <dgm:cxn modelId="{ABB2777F-BE66-4FAF-9831-C86EB89D5A2C}" srcId="{18556C90-64C0-4135-AA72-BBC9A7AF6A7B}" destId="{DF10C64B-79C3-4534-ABD9-2F8D08BA4F72}" srcOrd="1" destOrd="0" parTransId="{C1E8F4E5-8441-4E13-A680-0EA1FE5D47E6}" sibTransId="{A708AD05-CAE3-4FED-8014-5CFB78BF3C95}"/>
    <dgm:cxn modelId="{13343A82-B1E9-974F-AF59-CFEA70E66F6E}" type="presOf" srcId="{DF10C64B-79C3-4534-ABD9-2F8D08BA4F72}" destId="{A86D7F3B-7D5F-454C-B043-4B100FC76256}" srcOrd="1" destOrd="0" presId="urn:microsoft.com/office/officeart/2005/8/layout/list1"/>
    <dgm:cxn modelId="{1718D882-01F0-9F4E-8BD2-1D4109CFB5D3}" type="presOf" srcId="{18556C90-64C0-4135-AA72-BBC9A7AF6A7B}" destId="{E40F7F91-1819-3943-90C7-E95934CDBC99}" srcOrd="0" destOrd="0" presId="urn:microsoft.com/office/officeart/2005/8/layout/list1"/>
    <dgm:cxn modelId="{FF218488-2FB2-41BC-8A7F-E4AB9023A120}" srcId="{18556C90-64C0-4135-AA72-BBC9A7AF6A7B}" destId="{F0E25DD9-CB6C-4279-96A9-CE0605DE703F}" srcOrd="4" destOrd="0" parTransId="{EE46C436-9838-47AC-AAA8-5170B322E9E8}" sibTransId="{56112527-3C76-4D83-A502-E70C4A5B7BD0}"/>
    <dgm:cxn modelId="{7CBCC78D-6FE7-48B1-8E93-66DADD996DA9}" srcId="{18556C90-64C0-4135-AA72-BBC9A7AF6A7B}" destId="{E4BE8D9B-F281-43E7-B206-FBFCA919A278}" srcOrd="0" destOrd="0" parTransId="{4C4B4977-1B9F-4347-B3C9-1C12D42B8C59}" sibTransId="{31618B85-C35D-42CC-AA2D-0F633FF39C3F}"/>
    <dgm:cxn modelId="{4146E1BE-95C0-405D-AF40-BA212A77931D}" srcId="{18556C90-64C0-4135-AA72-BBC9A7AF6A7B}" destId="{4EC95A2A-ACF0-4DF9-AA2A-D25B4F465FA0}" srcOrd="3" destOrd="0" parTransId="{DB9155EC-16D2-4FBB-B8FC-1F8A2D4D39F9}" sibTransId="{6FB05675-B645-4917-949A-6EE4F793A2FE}"/>
    <dgm:cxn modelId="{67A3A2F5-59EF-F141-8079-9AFB755D7747}" type="presParOf" srcId="{E40F7F91-1819-3943-90C7-E95934CDBC99}" destId="{08B47312-84A9-E64D-8153-5E5499974D33}" srcOrd="0" destOrd="0" presId="urn:microsoft.com/office/officeart/2005/8/layout/list1"/>
    <dgm:cxn modelId="{D2364A11-18E4-F641-8655-DEC7B7F12404}" type="presParOf" srcId="{08B47312-84A9-E64D-8153-5E5499974D33}" destId="{EF8764F4-7E4C-EC47-92DF-E05C6CFFF222}" srcOrd="0" destOrd="0" presId="urn:microsoft.com/office/officeart/2005/8/layout/list1"/>
    <dgm:cxn modelId="{8D555C71-1560-D745-9E9C-A43A292A1B5F}" type="presParOf" srcId="{08B47312-84A9-E64D-8153-5E5499974D33}" destId="{6DAD8720-E67D-754B-ADBB-DBD03FBEE2F2}" srcOrd="1" destOrd="0" presId="urn:microsoft.com/office/officeart/2005/8/layout/list1"/>
    <dgm:cxn modelId="{C84F325B-200D-194F-802C-986F10A51237}" type="presParOf" srcId="{E40F7F91-1819-3943-90C7-E95934CDBC99}" destId="{3C3536D8-1BA8-E742-92E4-9B0625DDE36F}" srcOrd="1" destOrd="0" presId="urn:microsoft.com/office/officeart/2005/8/layout/list1"/>
    <dgm:cxn modelId="{5E5208C9-057C-9340-978A-DD18D63A35A0}" type="presParOf" srcId="{E40F7F91-1819-3943-90C7-E95934CDBC99}" destId="{262C5A2F-0CD0-2B42-BEA8-CB4495127839}" srcOrd="2" destOrd="0" presId="urn:microsoft.com/office/officeart/2005/8/layout/list1"/>
    <dgm:cxn modelId="{5F3A9488-B314-7442-A065-D3B54D590920}" type="presParOf" srcId="{E40F7F91-1819-3943-90C7-E95934CDBC99}" destId="{95DD4CCE-FB62-EE4B-8888-8E93C60E92BA}" srcOrd="3" destOrd="0" presId="urn:microsoft.com/office/officeart/2005/8/layout/list1"/>
    <dgm:cxn modelId="{6A550557-C19B-8749-B28E-20EAABC4843D}" type="presParOf" srcId="{E40F7F91-1819-3943-90C7-E95934CDBC99}" destId="{C268903B-0720-3447-93B8-84F8762B2082}" srcOrd="4" destOrd="0" presId="urn:microsoft.com/office/officeart/2005/8/layout/list1"/>
    <dgm:cxn modelId="{4798AF4A-A084-A64F-99A2-E52517A62332}" type="presParOf" srcId="{C268903B-0720-3447-93B8-84F8762B2082}" destId="{AE52B65C-42FB-734C-A83D-D5EA1E862670}" srcOrd="0" destOrd="0" presId="urn:microsoft.com/office/officeart/2005/8/layout/list1"/>
    <dgm:cxn modelId="{C41F81B5-083C-7846-9D1E-439A3547F747}" type="presParOf" srcId="{C268903B-0720-3447-93B8-84F8762B2082}" destId="{A86D7F3B-7D5F-454C-B043-4B100FC76256}" srcOrd="1" destOrd="0" presId="urn:microsoft.com/office/officeart/2005/8/layout/list1"/>
    <dgm:cxn modelId="{95589514-C994-E243-8D9C-8E9A416D991E}" type="presParOf" srcId="{E40F7F91-1819-3943-90C7-E95934CDBC99}" destId="{99EB46E7-C4D8-1144-BE40-57C5F61E29ED}" srcOrd="5" destOrd="0" presId="urn:microsoft.com/office/officeart/2005/8/layout/list1"/>
    <dgm:cxn modelId="{97C846A7-C2AD-3C49-B1D4-F739054C0138}" type="presParOf" srcId="{E40F7F91-1819-3943-90C7-E95934CDBC99}" destId="{2F56DB4A-3591-8147-AFBD-53ADD5A9F99C}" srcOrd="6" destOrd="0" presId="urn:microsoft.com/office/officeart/2005/8/layout/list1"/>
    <dgm:cxn modelId="{A801D699-277C-D14D-AA17-BAC6843794CD}" type="presParOf" srcId="{E40F7F91-1819-3943-90C7-E95934CDBC99}" destId="{4FD04A9F-C55A-6340-8573-CC65FEFA1C0D}" srcOrd="7" destOrd="0" presId="urn:microsoft.com/office/officeart/2005/8/layout/list1"/>
    <dgm:cxn modelId="{20813D26-30FB-BC42-BD6C-118F729E3DC7}" type="presParOf" srcId="{E40F7F91-1819-3943-90C7-E95934CDBC99}" destId="{101F0C4B-B8C5-1D43-A1BB-1512BE6BC557}" srcOrd="8" destOrd="0" presId="urn:microsoft.com/office/officeart/2005/8/layout/list1"/>
    <dgm:cxn modelId="{4EFDCCEA-DB4E-5C44-89B6-3075BD3E5FA9}" type="presParOf" srcId="{101F0C4B-B8C5-1D43-A1BB-1512BE6BC557}" destId="{85620EB6-C9CF-DE46-9A27-194D20370908}" srcOrd="0" destOrd="0" presId="urn:microsoft.com/office/officeart/2005/8/layout/list1"/>
    <dgm:cxn modelId="{D05AAAD0-D4B2-B04A-81DD-B3BF07D2BEF7}" type="presParOf" srcId="{101F0C4B-B8C5-1D43-A1BB-1512BE6BC557}" destId="{40EFA3B4-4D5A-6D4E-BF38-3AE9954F47AC}" srcOrd="1" destOrd="0" presId="urn:microsoft.com/office/officeart/2005/8/layout/list1"/>
    <dgm:cxn modelId="{83A8AE93-029F-2446-924A-BE36548F3919}" type="presParOf" srcId="{E40F7F91-1819-3943-90C7-E95934CDBC99}" destId="{B71B2FC8-4DEB-4840-B784-FB633695213D}" srcOrd="9" destOrd="0" presId="urn:microsoft.com/office/officeart/2005/8/layout/list1"/>
    <dgm:cxn modelId="{A5DC841E-CD1F-0744-8AAE-8D4298223C91}" type="presParOf" srcId="{E40F7F91-1819-3943-90C7-E95934CDBC99}" destId="{5239411D-F6EE-A346-A7C8-1690EAED716C}" srcOrd="10" destOrd="0" presId="urn:microsoft.com/office/officeart/2005/8/layout/list1"/>
    <dgm:cxn modelId="{3332AE01-B780-B244-BEAC-42990350CF9D}" type="presParOf" srcId="{E40F7F91-1819-3943-90C7-E95934CDBC99}" destId="{EE296B7D-83DA-2044-8744-092BE1129958}" srcOrd="11" destOrd="0" presId="urn:microsoft.com/office/officeart/2005/8/layout/list1"/>
    <dgm:cxn modelId="{F922BB22-285B-5F4A-9ADD-3161E4D5964D}" type="presParOf" srcId="{E40F7F91-1819-3943-90C7-E95934CDBC99}" destId="{B37F373F-856C-5246-88F1-AB50BB006146}" srcOrd="12" destOrd="0" presId="urn:microsoft.com/office/officeart/2005/8/layout/list1"/>
    <dgm:cxn modelId="{54C56DF8-A1EC-F346-8DD7-668E500942CE}" type="presParOf" srcId="{B37F373F-856C-5246-88F1-AB50BB006146}" destId="{6F71F39E-9420-374C-9FDE-F68A8F3331CA}" srcOrd="0" destOrd="0" presId="urn:microsoft.com/office/officeart/2005/8/layout/list1"/>
    <dgm:cxn modelId="{136782B3-F558-EA49-AFC7-6BA077BBC5D7}" type="presParOf" srcId="{B37F373F-856C-5246-88F1-AB50BB006146}" destId="{827628DA-6980-A040-B8D7-1776897FFBE0}" srcOrd="1" destOrd="0" presId="urn:microsoft.com/office/officeart/2005/8/layout/list1"/>
    <dgm:cxn modelId="{2D9FB10D-B718-204B-AB5B-D075FCB9702C}" type="presParOf" srcId="{E40F7F91-1819-3943-90C7-E95934CDBC99}" destId="{1F93028F-CB3F-E04B-A04F-6AA246A12419}" srcOrd="13" destOrd="0" presId="urn:microsoft.com/office/officeart/2005/8/layout/list1"/>
    <dgm:cxn modelId="{B16301D0-3212-6845-9AA0-50D944D05ADF}" type="presParOf" srcId="{E40F7F91-1819-3943-90C7-E95934CDBC99}" destId="{B77E4DEB-DC8D-B943-9641-EB441C4D7FEA}" srcOrd="14" destOrd="0" presId="urn:microsoft.com/office/officeart/2005/8/layout/list1"/>
    <dgm:cxn modelId="{37EC860D-9373-1F42-9CFA-5AA03879546B}" type="presParOf" srcId="{E40F7F91-1819-3943-90C7-E95934CDBC99}" destId="{5BDBE8E3-D715-884C-BCB4-161A4E0AB784}" srcOrd="15" destOrd="0" presId="urn:microsoft.com/office/officeart/2005/8/layout/list1"/>
    <dgm:cxn modelId="{62FEC296-15A8-9042-9C1C-2CA5D9E04B37}" type="presParOf" srcId="{E40F7F91-1819-3943-90C7-E95934CDBC99}" destId="{8E4D92A9-9D5E-DA4E-AE37-29699CF54D84}" srcOrd="16" destOrd="0" presId="urn:microsoft.com/office/officeart/2005/8/layout/list1"/>
    <dgm:cxn modelId="{2F7F6DB9-0881-5047-B07C-E5CDB12CB67A}" type="presParOf" srcId="{8E4D92A9-9D5E-DA4E-AE37-29699CF54D84}" destId="{17492BDB-B63F-134E-9B0F-91FD39176A76}" srcOrd="0" destOrd="0" presId="urn:microsoft.com/office/officeart/2005/8/layout/list1"/>
    <dgm:cxn modelId="{BC304CBB-B7E2-5747-8B44-151F0F091196}" type="presParOf" srcId="{8E4D92A9-9D5E-DA4E-AE37-29699CF54D84}" destId="{64BD497E-102A-944F-8401-9CF98AF3A869}" srcOrd="1" destOrd="0" presId="urn:microsoft.com/office/officeart/2005/8/layout/list1"/>
    <dgm:cxn modelId="{292135A5-8FE7-704C-9B8B-9EBEEA2B2352}" type="presParOf" srcId="{E40F7F91-1819-3943-90C7-E95934CDBC99}" destId="{1796FA06-4F34-C440-B2C9-23C2A60488E7}" srcOrd="17" destOrd="0" presId="urn:microsoft.com/office/officeart/2005/8/layout/list1"/>
    <dgm:cxn modelId="{52450635-3399-5F4A-83CD-51D2D023E0C2}" type="presParOf" srcId="{E40F7F91-1819-3943-90C7-E95934CDBC99}" destId="{C52B1F77-4DA9-4047-9F28-AF906A47B06D}"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2C5A2F-0CD0-2B42-BEA8-CB4495127839}">
      <dsp:nvSpPr>
        <dsp:cNvPr id="0" name=""/>
        <dsp:cNvSpPr/>
      </dsp:nvSpPr>
      <dsp:spPr>
        <a:xfrm>
          <a:off x="0" y="440609"/>
          <a:ext cx="5811128" cy="630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AD8720-E67D-754B-ADBB-DBD03FBEE2F2}">
      <dsp:nvSpPr>
        <dsp:cNvPr id="0" name=""/>
        <dsp:cNvSpPr/>
      </dsp:nvSpPr>
      <dsp:spPr>
        <a:xfrm>
          <a:off x="290556" y="71609"/>
          <a:ext cx="4067789" cy="73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1111250">
            <a:lnSpc>
              <a:spcPct val="90000"/>
            </a:lnSpc>
            <a:spcBef>
              <a:spcPct val="0"/>
            </a:spcBef>
            <a:spcAft>
              <a:spcPct val="35000"/>
            </a:spcAft>
            <a:buNone/>
          </a:pPr>
          <a:r>
            <a:rPr lang="en-US" sz="2500" kern="1200"/>
            <a:t>Citizen Data Scientist</a:t>
          </a:r>
        </a:p>
      </dsp:txBody>
      <dsp:txXfrm>
        <a:off x="326582" y="107635"/>
        <a:ext cx="3995737" cy="665948"/>
      </dsp:txXfrm>
    </dsp:sp>
    <dsp:sp modelId="{2F56DB4A-3591-8147-AFBD-53ADD5A9F99C}">
      <dsp:nvSpPr>
        <dsp:cNvPr id="0" name=""/>
        <dsp:cNvSpPr/>
      </dsp:nvSpPr>
      <dsp:spPr>
        <a:xfrm>
          <a:off x="0" y="1574609"/>
          <a:ext cx="5811128" cy="630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6D7F3B-7D5F-454C-B043-4B100FC76256}">
      <dsp:nvSpPr>
        <dsp:cNvPr id="0" name=""/>
        <dsp:cNvSpPr/>
      </dsp:nvSpPr>
      <dsp:spPr>
        <a:xfrm>
          <a:off x="290556" y="1205609"/>
          <a:ext cx="4067789" cy="7380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1111250">
            <a:lnSpc>
              <a:spcPct val="90000"/>
            </a:lnSpc>
            <a:spcBef>
              <a:spcPct val="0"/>
            </a:spcBef>
            <a:spcAft>
              <a:spcPct val="35000"/>
            </a:spcAft>
            <a:buNone/>
          </a:pPr>
          <a:r>
            <a:rPr lang="en-US" sz="2500" kern="1200"/>
            <a:t>Academic Professor</a:t>
          </a:r>
        </a:p>
      </dsp:txBody>
      <dsp:txXfrm>
        <a:off x="326582" y="1241635"/>
        <a:ext cx="3995737" cy="665948"/>
      </dsp:txXfrm>
    </dsp:sp>
    <dsp:sp modelId="{5239411D-F6EE-A346-A7C8-1690EAED716C}">
      <dsp:nvSpPr>
        <dsp:cNvPr id="0" name=""/>
        <dsp:cNvSpPr/>
      </dsp:nvSpPr>
      <dsp:spPr>
        <a:xfrm>
          <a:off x="0" y="2708609"/>
          <a:ext cx="5811128" cy="630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EFA3B4-4D5A-6D4E-BF38-3AE9954F47AC}">
      <dsp:nvSpPr>
        <dsp:cNvPr id="0" name=""/>
        <dsp:cNvSpPr/>
      </dsp:nvSpPr>
      <dsp:spPr>
        <a:xfrm>
          <a:off x="290556" y="2339609"/>
          <a:ext cx="4067789" cy="7380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1111250">
            <a:lnSpc>
              <a:spcPct val="90000"/>
            </a:lnSpc>
            <a:spcBef>
              <a:spcPct val="0"/>
            </a:spcBef>
            <a:spcAft>
              <a:spcPct val="35000"/>
            </a:spcAft>
            <a:buNone/>
          </a:pPr>
          <a:r>
            <a:rPr lang="en-US" sz="2500" kern="1200"/>
            <a:t>20-year veteran</a:t>
          </a:r>
        </a:p>
      </dsp:txBody>
      <dsp:txXfrm>
        <a:off x="326582" y="2375635"/>
        <a:ext cx="3995737" cy="665948"/>
      </dsp:txXfrm>
    </dsp:sp>
    <dsp:sp modelId="{B77E4DEB-DC8D-B943-9641-EB441C4D7FEA}">
      <dsp:nvSpPr>
        <dsp:cNvPr id="0" name=""/>
        <dsp:cNvSpPr/>
      </dsp:nvSpPr>
      <dsp:spPr>
        <a:xfrm>
          <a:off x="0" y="3842609"/>
          <a:ext cx="5811128" cy="630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7628DA-6980-A040-B8D7-1776897FFBE0}">
      <dsp:nvSpPr>
        <dsp:cNvPr id="0" name=""/>
        <dsp:cNvSpPr/>
      </dsp:nvSpPr>
      <dsp:spPr>
        <a:xfrm>
          <a:off x="290556" y="3473609"/>
          <a:ext cx="4067789" cy="738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1111250">
            <a:lnSpc>
              <a:spcPct val="90000"/>
            </a:lnSpc>
            <a:spcBef>
              <a:spcPct val="0"/>
            </a:spcBef>
            <a:spcAft>
              <a:spcPct val="35000"/>
            </a:spcAft>
            <a:buNone/>
          </a:pPr>
          <a:r>
            <a:rPr lang="en-US" sz="2500" kern="1200"/>
            <a:t>CEO</a:t>
          </a:r>
        </a:p>
      </dsp:txBody>
      <dsp:txXfrm>
        <a:off x="326582" y="3509635"/>
        <a:ext cx="3995737" cy="665948"/>
      </dsp:txXfrm>
    </dsp:sp>
    <dsp:sp modelId="{C52B1F77-4DA9-4047-9F28-AF906A47B06D}">
      <dsp:nvSpPr>
        <dsp:cNvPr id="0" name=""/>
        <dsp:cNvSpPr/>
      </dsp:nvSpPr>
      <dsp:spPr>
        <a:xfrm>
          <a:off x="0" y="4976609"/>
          <a:ext cx="5811128" cy="630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BD497E-102A-944F-8401-9CF98AF3A869}">
      <dsp:nvSpPr>
        <dsp:cNvPr id="0" name=""/>
        <dsp:cNvSpPr/>
      </dsp:nvSpPr>
      <dsp:spPr>
        <a:xfrm>
          <a:off x="290556" y="4607609"/>
          <a:ext cx="4067789" cy="7380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1111250">
            <a:lnSpc>
              <a:spcPct val="90000"/>
            </a:lnSpc>
            <a:spcBef>
              <a:spcPct val="0"/>
            </a:spcBef>
            <a:spcAft>
              <a:spcPct val="35000"/>
            </a:spcAft>
            <a:buNone/>
          </a:pPr>
          <a:r>
            <a:rPr lang="en-US" sz="2500" kern="1200"/>
            <a:t>Research Scientist</a:t>
          </a:r>
        </a:p>
      </dsp:txBody>
      <dsp:txXfrm>
        <a:off x="326582" y="4643635"/>
        <a:ext cx="3995737"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5302E-2955-4848-B025-638B713BD72A}" type="datetimeFigureOut">
              <a:rPr lang="en-US" smtClean="0"/>
              <a:t>6/30/21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9C53EF-3B96-014C-86F8-3F7CC519F1B0}" type="slidenum">
              <a:rPr lang="en-US" smtClean="0"/>
              <a:t>‹#›</a:t>
            </a:fld>
            <a:endParaRPr lang="en-US"/>
          </a:p>
        </p:txBody>
      </p:sp>
    </p:spTree>
    <p:extLst>
      <p:ext uri="{BB962C8B-B14F-4D97-AF65-F5344CB8AC3E}">
        <p14:creationId xmlns:p14="http://schemas.microsoft.com/office/powerpoint/2010/main" val="2690617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 am Ben Barnard, a data scientist at Well Fargo. I live in Fort Worth, Texas. My interests include communicating to leaders and consulting across the business. This leads us to this presentation. ”The Stories They Tell: My Interactions with the Business and How Storytelling Creates Leaders.” </a:t>
            </a:r>
          </a:p>
        </p:txBody>
      </p:sp>
      <p:sp>
        <p:nvSpPr>
          <p:cNvPr id="4" name="Slide Number Placeholder 3"/>
          <p:cNvSpPr>
            <a:spLocks noGrp="1"/>
          </p:cNvSpPr>
          <p:nvPr>
            <p:ph type="sldNum" sz="quarter" idx="5"/>
          </p:nvPr>
        </p:nvSpPr>
        <p:spPr/>
        <p:txBody>
          <a:bodyPr/>
          <a:lstStyle/>
          <a:p>
            <a:fld id="{139C53EF-3B96-014C-86F8-3F7CC519F1B0}" type="slidenum">
              <a:rPr lang="en-US" smtClean="0"/>
              <a:t>1</a:t>
            </a:fld>
            <a:endParaRPr lang="en-US"/>
          </a:p>
        </p:txBody>
      </p:sp>
    </p:spTree>
    <p:extLst>
      <p:ext uri="{BB962C8B-B14F-4D97-AF65-F5344CB8AC3E}">
        <p14:creationId xmlns:p14="http://schemas.microsoft.com/office/powerpoint/2010/main" val="1114225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was the best of times, it was the worst of times, it was the age of wisdom, it was the age of foolishness, it was the epoch of belief, it was the epoch of incredulity, it was the season of Light, it was the season of Darkness, it was the spring of hope, it was the winter of despair, we had everything before us, we had nothing before us, we were all going direct to Heaven, we were all going direct the other way—in short, the period was so far like the present period, that some of its noisiest authorities insisted on its being received, for good or for evil, in the superlative degree of comparison only.” Are we in contrasting times of extremes? What can make the difference between the best of times and the worst of times? First and foremost, how we communicate or the stories we tell define how our analytics are used, whether we create champions, or if we just become a story they tell. In this presentation I will </a:t>
            </a:r>
          </a:p>
        </p:txBody>
      </p:sp>
      <p:sp>
        <p:nvSpPr>
          <p:cNvPr id="4" name="Slide Number Placeholder 3"/>
          <p:cNvSpPr>
            <a:spLocks noGrp="1"/>
          </p:cNvSpPr>
          <p:nvPr>
            <p:ph type="sldNum" sz="quarter" idx="5"/>
          </p:nvPr>
        </p:nvSpPr>
        <p:spPr/>
        <p:txBody>
          <a:bodyPr/>
          <a:lstStyle/>
          <a:p>
            <a:fld id="{139C53EF-3B96-014C-86F8-3F7CC519F1B0}" type="slidenum">
              <a:rPr lang="en-US" smtClean="0"/>
              <a:t>2</a:t>
            </a:fld>
            <a:endParaRPr lang="en-US"/>
          </a:p>
        </p:txBody>
      </p:sp>
    </p:spTree>
    <p:extLst>
      <p:ext uri="{BB962C8B-B14F-4D97-AF65-F5344CB8AC3E}">
        <p14:creationId xmlns:p14="http://schemas.microsoft.com/office/powerpoint/2010/main" val="1267364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9C53EF-3B96-014C-86F8-3F7CC519F1B0}" type="slidenum">
              <a:rPr lang="en-US" smtClean="0"/>
              <a:t>3</a:t>
            </a:fld>
            <a:endParaRPr lang="en-US"/>
          </a:p>
        </p:txBody>
      </p:sp>
    </p:spTree>
    <p:extLst>
      <p:ext uri="{BB962C8B-B14F-4D97-AF65-F5344CB8AC3E}">
        <p14:creationId xmlns:p14="http://schemas.microsoft.com/office/powerpoint/2010/main" val="85867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9C53EF-3B96-014C-86F8-3F7CC519F1B0}" type="slidenum">
              <a:rPr lang="en-US" smtClean="0"/>
              <a:t>4</a:t>
            </a:fld>
            <a:endParaRPr lang="en-US"/>
          </a:p>
        </p:txBody>
      </p:sp>
    </p:spTree>
    <p:extLst>
      <p:ext uri="{BB962C8B-B14F-4D97-AF65-F5344CB8AC3E}">
        <p14:creationId xmlns:p14="http://schemas.microsoft.com/office/powerpoint/2010/main" val="3840696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9C53EF-3B96-014C-86F8-3F7CC519F1B0}" type="slidenum">
              <a:rPr lang="en-US" smtClean="0"/>
              <a:t>5</a:t>
            </a:fld>
            <a:endParaRPr lang="en-US"/>
          </a:p>
        </p:txBody>
      </p:sp>
    </p:spTree>
    <p:extLst>
      <p:ext uri="{BB962C8B-B14F-4D97-AF65-F5344CB8AC3E}">
        <p14:creationId xmlns:p14="http://schemas.microsoft.com/office/powerpoint/2010/main" val="3881851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9C53EF-3B96-014C-86F8-3F7CC519F1B0}" type="slidenum">
              <a:rPr lang="en-US" smtClean="0"/>
              <a:t>6</a:t>
            </a:fld>
            <a:endParaRPr lang="en-US"/>
          </a:p>
        </p:txBody>
      </p:sp>
    </p:spTree>
    <p:extLst>
      <p:ext uri="{BB962C8B-B14F-4D97-AF65-F5344CB8AC3E}">
        <p14:creationId xmlns:p14="http://schemas.microsoft.com/office/powerpoint/2010/main" val="849490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9C53EF-3B96-014C-86F8-3F7CC519F1B0}" type="slidenum">
              <a:rPr lang="en-US" smtClean="0"/>
              <a:t>7</a:t>
            </a:fld>
            <a:endParaRPr lang="en-US"/>
          </a:p>
        </p:txBody>
      </p:sp>
    </p:spTree>
    <p:extLst>
      <p:ext uri="{BB962C8B-B14F-4D97-AF65-F5344CB8AC3E}">
        <p14:creationId xmlns:p14="http://schemas.microsoft.com/office/powerpoint/2010/main" val="2244179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CE4B-9F78-7948-9BC3-DF760E4C91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ED7ED6-E0CC-9D4F-BB85-2563631B96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83CB12-36B7-8644-8979-16D01356517E}"/>
              </a:ext>
            </a:extLst>
          </p:cNvPr>
          <p:cNvSpPr>
            <a:spLocks noGrp="1"/>
          </p:cNvSpPr>
          <p:nvPr>
            <p:ph type="dt" sz="half" idx="10"/>
          </p:nvPr>
        </p:nvSpPr>
        <p:spPr/>
        <p:txBody>
          <a:bodyPr/>
          <a:lstStyle/>
          <a:p>
            <a:fld id="{FB8F4844-82E0-B642-B5BB-8DCA68BF2A54}" type="datetimeFigureOut">
              <a:rPr lang="en-US" smtClean="0"/>
              <a:t>6/30/21</a:t>
            </a:fld>
            <a:endParaRPr lang="en-US"/>
          </a:p>
        </p:txBody>
      </p:sp>
      <p:sp>
        <p:nvSpPr>
          <p:cNvPr id="5" name="Footer Placeholder 4">
            <a:extLst>
              <a:ext uri="{FF2B5EF4-FFF2-40B4-BE49-F238E27FC236}">
                <a16:creationId xmlns:a16="http://schemas.microsoft.com/office/drawing/2014/main" id="{8867BE3D-FE49-F54D-BC8E-D1A1C9141A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164C9-E200-A241-B6D3-B64EDD1B809F}"/>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351389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7B38-92E3-0747-A7DF-2DF2A779DD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E7EE2C-1825-9D4C-A036-E1ED9A6B18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C7A9D-2A94-A649-9D3D-A8B821C1FE21}"/>
              </a:ext>
            </a:extLst>
          </p:cNvPr>
          <p:cNvSpPr>
            <a:spLocks noGrp="1"/>
          </p:cNvSpPr>
          <p:nvPr>
            <p:ph type="dt" sz="half" idx="10"/>
          </p:nvPr>
        </p:nvSpPr>
        <p:spPr/>
        <p:txBody>
          <a:bodyPr/>
          <a:lstStyle/>
          <a:p>
            <a:fld id="{FB8F4844-82E0-B642-B5BB-8DCA68BF2A54}" type="datetimeFigureOut">
              <a:rPr lang="en-US" smtClean="0"/>
              <a:t>6/30/21</a:t>
            </a:fld>
            <a:endParaRPr lang="en-US"/>
          </a:p>
        </p:txBody>
      </p:sp>
      <p:sp>
        <p:nvSpPr>
          <p:cNvPr id="5" name="Footer Placeholder 4">
            <a:extLst>
              <a:ext uri="{FF2B5EF4-FFF2-40B4-BE49-F238E27FC236}">
                <a16:creationId xmlns:a16="http://schemas.microsoft.com/office/drawing/2014/main" id="{01E9C5B8-8F2D-9C4B-A833-E63B345E3C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218BF8-5D04-EB49-A888-14421C07654B}"/>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2108203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860EFB-4BBB-C04B-A60D-51D679710D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B8567A-2CEA-FA43-B951-50CFFD210B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1F1430-235B-E246-B7D2-1A4B2263B6A3}"/>
              </a:ext>
            </a:extLst>
          </p:cNvPr>
          <p:cNvSpPr>
            <a:spLocks noGrp="1"/>
          </p:cNvSpPr>
          <p:nvPr>
            <p:ph type="dt" sz="half" idx="10"/>
          </p:nvPr>
        </p:nvSpPr>
        <p:spPr/>
        <p:txBody>
          <a:bodyPr/>
          <a:lstStyle/>
          <a:p>
            <a:fld id="{FB8F4844-82E0-B642-B5BB-8DCA68BF2A54}" type="datetimeFigureOut">
              <a:rPr lang="en-US" smtClean="0"/>
              <a:t>6/30/21</a:t>
            </a:fld>
            <a:endParaRPr lang="en-US"/>
          </a:p>
        </p:txBody>
      </p:sp>
      <p:sp>
        <p:nvSpPr>
          <p:cNvPr id="5" name="Footer Placeholder 4">
            <a:extLst>
              <a:ext uri="{FF2B5EF4-FFF2-40B4-BE49-F238E27FC236}">
                <a16:creationId xmlns:a16="http://schemas.microsoft.com/office/drawing/2014/main" id="{0AC4B7A8-5B79-BF41-9CB5-D0B36891B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20A29-CDC1-5C47-A557-D0E51C429C2A}"/>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3829395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28257-F9E6-3448-9961-B98477E2A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A6FB88-E078-1E47-B2EE-D272506D19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044E0C-641E-524E-B32C-1C6D8148C135}"/>
              </a:ext>
            </a:extLst>
          </p:cNvPr>
          <p:cNvSpPr>
            <a:spLocks noGrp="1"/>
          </p:cNvSpPr>
          <p:nvPr>
            <p:ph type="dt" sz="half" idx="10"/>
          </p:nvPr>
        </p:nvSpPr>
        <p:spPr/>
        <p:txBody>
          <a:bodyPr/>
          <a:lstStyle/>
          <a:p>
            <a:fld id="{FB8F4844-82E0-B642-B5BB-8DCA68BF2A54}" type="datetimeFigureOut">
              <a:rPr lang="en-US" smtClean="0"/>
              <a:t>6/30/21</a:t>
            </a:fld>
            <a:endParaRPr lang="en-US"/>
          </a:p>
        </p:txBody>
      </p:sp>
      <p:sp>
        <p:nvSpPr>
          <p:cNvPr id="5" name="Footer Placeholder 4">
            <a:extLst>
              <a:ext uri="{FF2B5EF4-FFF2-40B4-BE49-F238E27FC236}">
                <a16:creationId xmlns:a16="http://schemas.microsoft.com/office/drawing/2014/main" id="{A0B6B2D4-9984-8B4A-9CDA-3E74BB982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657640-49D8-514E-B485-6458ABA42447}"/>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651889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AD8FF-37D1-F74D-929B-1A10670E26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2704E1-5D2B-6B46-842F-01A619F33D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CDA570-956A-8546-A6E8-6C7827B43EEA}"/>
              </a:ext>
            </a:extLst>
          </p:cNvPr>
          <p:cNvSpPr>
            <a:spLocks noGrp="1"/>
          </p:cNvSpPr>
          <p:nvPr>
            <p:ph type="dt" sz="half" idx="10"/>
          </p:nvPr>
        </p:nvSpPr>
        <p:spPr/>
        <p:txBody>
          <a:bodyPr/>
          <a:lstStyle/>
          <a:p>
            <a:fld id="{FB8F4844-82E0-B642-B5BB-8DCA68BF2A54}" type="datetimeFigureOut">
              <a:rPr lang="en-US" smtClean="0"/>
              <a:t>6/30/21</a:t>
            </a:fld>
            <a:endParaRPr lang="en-US"/>
          </a:p>
        </p:txBody>
      </p:sp>
      <p:sp>
        <p:nvSpPr>
          <p:cNvPr id="5" name="Footer Placeholder 4">
            <a:extLst>
              <a:ext uri="{FF2B5EF4-FFF2-40B4-BE49-F238E27FC236}">
                <a16:creationId xmlns:a16="http://schemas.microsoft.com/office/drawing/2014/main" id="{B17AED28-809C-D243-A3FB-D542480D67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D4240-527F-CC48-ABBC-9E9644D3E9F2}"/>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1747241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AE963-83ED-1242-9F86-F297FDD9B0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73B6C9-376F-C14D-B264-5FAD93F940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75B299-AB39-DF43-82A0-D35076B9A2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020216-9102-C44B-8ADF-2F402CD76CD2}"/>
              </a:ext>
            </a:extLst>
          </p:cNvPr>
          <p:cNvSpPr>
            <a:spLocks noGrp="1"/>
          </p:cNvSpPr>
          <p:nvPr>
            <p:ph type="dt" sz="half" idx="10"/>
          </p:nvPr>
        </p:nvSpPr>
        <p:spPr/>
        <p:txBody>
          <a:bodyPr/>
          <a:lstStyle/>
          <a:p>
            <a:fld id="{FB8F4844-82E0-B642-B5BB-8DCA68BF2A54}" type="datetimeFigureOut">
              <a:rPr lang="en-US" smtClean="0"/>
              <a:t>6/30/21</a:t>
            </a:fld>
            <a:endParaRPr lang="en-US"/>
          </a:p>
        </p:txBody>
      </p:sp>
      <p:sp>
        <p:nvSpPr>
          <p:cNvPr id="6" name="Footer Placeholder 5">
            <a:extLst>
              <a:ext uri="{FF2B5EF4-FFF2-40B4-BE49-F238E27FC236}">
                <a16:creationId xmlns:a16="http://schemas.microsoft.com/office/drawing/2014/main" id="{46902346-F6B2-4441-8F7F-F5A5D9607F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D7D07F-7740-1348-B1ED-4BC8AD36845A}"/>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3101743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B32D0-A8D1-D54F-8263-525F44DC6F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9F3F27-5FD9-864E-A029-2750721D87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BB965C-8772-C44D-B35F-6152D8A58E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16BE9A-40A9-4D48-8B6C-2A27F7C8B2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4BB2D9-1D2C-E44F-B7CB-7780E7B4A8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202AE2-9994-2D4C-A88F-CEFC7FB7A048}"/>
              </a:ext>
            </a:extLst>
          </p:cNvPr>
          <p:cNvSpPr>
            <a:spLocks noGrp="1"/>
          </p:cNvSpPr>
          <p:nvPr>
            <p:ph type="dt" sz="half" idx="10"/>
          </p:nvPr>
        </p:nvSpPr>
        <p:spPr/>
        <p:txBody>
          <a:bodyPr/>
          <a:lstStyle/>
          <a:p>
            <a:fld id="{FB8F4844-82E0-B642-B5BB-8DCA68BF2A54}" type="datetimeFigureOut">
              <a:rPr lang="en-US" smtClean="0"/>
              <a:t>6/30/21</a:t>
            </a:fld>
            <a:endParaRPr lang="en-US"/>
          </a:p>
        </p:txBody>
      </p:sp>
      <p:sp>
        <p:nvSpPr>
          <p:cNvPr id="8" name="Footer Placeholder 7">
            <a:extLst>
              <a:ext uri="{FF2B5EF4-FFF2-40B4-BE49-F238E27FC236}">
                <a16:creationId xmlns:a16="http://schemas.microsoft.com/office/drawing/2014/main" id="{F3228A6F-64F9-5C4C-A26C-824A6DC80D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0BD076-DE62-7249-AC82-4FDC6951F358}"/>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2089447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925BE-3A3E-C343-94C1-73781673F5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6827E6-12F3-B744-9209-6300AD9D01B1}"/>
              </a:ext>
            </a:extLst>
          </p:cNvPr>
          <p:cNvSpPr>
            <a:spLocks noGrp="1"/>
          </p:cNvSpPr>
          <p:nvPr>
            <p:ph type="dt" sz="half" idx="10"/>
          </p:nvPr>
        </p:nvSpPr>
        <p:spPr/>
        <p:txBody>
          <a:bodyPr/>
          <a:lstStyle/>
          <a:p>
            <a:fld id="{FB8F4844-82E0-B642-B5BB-8DCA68BF2A54}" type="datetimeFigureOut">
              <a:rPr lang="en-US" smtClean="0"/>
              <a:t>6/30/21</a:t>
            </a:fld>
            <a:endParaRPr lang="en-US"/>
          </a:p>
        </p:txBody>
      </p:sp>
      <p:sp>
        <p:nvSpPr>
          <p:cNvPr id="4" name="Footer Placeholder 3">
            <a:extLst>
              <a:ext uri="{FF2B5EF4-FFF2-40B4-BE49-F238E27FC236}">
                <a16:creationId xmlns:a16="http://schemas.microsoft.com/office/drawing/2014/main" id="{EC44CB53-5B93-C749-B651-6D994DB9BF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FBDC95-3A86-EE41-8DCA-806246CB2E45}"/>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3336527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D55018-09B2-8F4C-875B-3048B4C7AE0D}"/>
              </a:ext>
            </a:extLst>
          </p:cNvPr>
          <p:cNvSpPr>
            <a:spLocks noGrp="1"/>
          </p:cNvSpPr>
          <p:nvPr>
            <p:ph type="dt" sz="half" idx="10"/>
          </p:nvPr>
        </p:nvSpPr>
        <p:spPr/>
        <p:txBody>
          <a:bodyPr/>
          <a:lstStyle/>
          <a:p>
            <a:fld id="{FB8F4844-82E0-B642-B5BB-8DCA68BF2A54}" type="datetimeFigureOut">
              <a:rPr lang="en-US" smtClean="0"/>
              <a:t>6/30/21</a:t>
            </a:fld>
            <a:endParaRPr lang="en-US"/>
          </a:p>
        </p:txBody>
      </p:sp>
      <p:sp>
        <p:nvSpPr>
          <p:cNvPr id="3" name="Footer Placeholder 2">
            <a:extLst>
              <a:ext uri="{FF2B5EF4-FFF2-40B4-BE49-F238E27FC236}">
                <a16:creationId xmlns:a16="http://schemas.microsoft.com/office/drawing/2014/main" id="{DE91A4AA-3EA4-094C-BA50-F512182B00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D1DACE-A6E5-8842-A159-0061B5CECC9C}"/>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1177794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E2ED-519F-5546-ACEF-1DE335506C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221D42-25D1-EF49-AF7B-3639974BA0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BBFE29-1B2B-B145-8A6D-71BA693625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29BB82-E7A9-3943-B051-3B2A3EC0AF5A}"/>
              </a:ext>
            </a:extLst>
          </p:cNvPr>
          <p:cNvSpPr>
            <a:spLocks noGrp="1"/>
          </p:cNvSpPr>
          <p:nvPr>
            <p:ph type="dt" sz="half" idx="10"/>
          </p:nvPr>
        </p:nvSpPr>
        <p:spPr/>
        <p:txBody>
          <a:bodyPr/>
          <a:lstStyle/>
          <a:p>
            <a:fld id="{FB8F4844-82E0-B642-B5BB-8DCA68BF2A54}" type="datetimeFigureOut">
              <a:rPr lang="en-US" smtClean="0"/>
              <a:t>6/30/21</a:t>
            </a:fld>
            <a:endParaRPr lang="en-US"/>
          </a:p>
        </p:txBody>
      </p:sp>
      <p:sp>
        <p:nvSpPr>
          <p:cNvPr id="6" name="Footer Placeholder 5">
            <a:extLst>
              <a:ext uri="{FF2B5EF4-FFF2-40B4-BE49-F238E27FC236}">
                <a16:creationId xmlns:a16="http://schemas.microsoft.com/office/drawing/2014/main" id="{48B14209-F24C-354C-88FD-DCB127DBA0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26E42-7B94-9A45-B4B2-9F2345CB9990}"/>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1302403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070C7-CBA6-B449-90E0-4EDF9D04B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BCB464-B304-C54A-A71F-19A3AF9A13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B2547D-692B-A94A-8057-25CB7F922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905A8F-C356-E54F-8EA3-93400726EE3E}"/>
              </a:ext>
            </a:extLst>
          </p:cNvPr>
          <p:cNvSpPr>
            <a:spLocks noGrp="1"/>
          </p:cNvSpPr>
          <p:nvPr>
            <p:ph type="dt" sz="half" idx="10"/>
          </p:nvPr>
        </p:nvSpPr>
        <p:spPr/>
        <p:txBody>
          <a:bodyPr/>
          <a:lstStyle/>
          <a:p>
            <a:fld id="{FB8F4844-82E0-B642-B5BB-8DCA68BF2A54}" type="datetimeFigureOut">
              <a:rPr lang="en-US" smtClean="0"/>
              <a:t>6/30/21</a:t>
            </a:fld>
            <a:endParaRPr lang="en-US"/>
          </a:p>
        </p:txBody>
      </p:sp>
      <p:sp>
        <p:nvSpPr>
          <p:cNvPr id="6" name="Footer Placeholder 5">
            <a:extLst>
              <a:ext uri="{FF2B5EF4-FFF2-40B4-BE49-F238E27FC236}">
                <a16:creationId xmlns:a16="http://schemas.microsoft.com/office/drawing/2014/main" id="{4DF207DC-2F0E-2349-91D6-2599718F0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09A65D-73AC-3241-940E-D63E697B9D97}"/>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1187064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E7EC15-28AC-4F48-BDB0-9C935508A0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D875B4-9B64-F14C-B3D3-92631F7770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40C6BC-9483-4D44-9DF6-B38709EA62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8F4844-82E0-B642-B5BB-8DCA68BF2A54}" type="datetimeFigureOut">
              <a:rPr lang="en-US" smtClean="0"/>
              <a:t>6/30/21</a:t>
            </a:fld>
            <a:endParaRPr lang="en-US"/>
          </a:p>
        </p:txBody>
      </p:sp>
      <p:sp>
        <p:nvSpPr>
          <p:cNvPr id="5" name="Footer Placeholder 4">
            <a:extLst>
              <a:ext uri="{FF2B5EF4-FFF2-40B4-BE49-F238E27FC236}">
                <a16:creationId xmlns:a16="http://schemas.microsoft.com/office/drawing/2014/main" id="{F7C79856-C35D-714E-B838-9633ACF9F4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CD8F02-5643-6F49-9212-30A58466F0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E6F0EE-3051-2F46-86EB-5FFA1894CC49}" type="slidenum">
              <a:rPr lang="en-US" smtClean="0"/>
              <a:t>‹#›</a:t>
            </a:fld>
            <a:endParaRPr lang="en-US"/>
          </a:p>
        </p:txBody>
      </p:sp>
    </p:spTree>
    <p:extLst>
      <p:ext uri="{BB962C8B-B14F-4D97-AF65-F5344CB8AC3E}">
        <p14:creationId xmlns:p14="http://schemas.microsoft.com/office/powerpoint/2010/main" val="1023392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470200D1-B491-D942-B3F3-4BD1F194232E}"/>
              </a:ext>
            </a:extLst>
          </p:cNvPr>
          <p:cNvSpPr>
            <a:spLocks noGrp="1"/>
          </p:cNvSpPr>
          <p:nvPr>
            <p:ph type="subTitle" idx="1"/>
          </p:nvPr>
        </p:nvSpPr>
        <p:spPr>
          <a:xfrm>
            <a:off x="4439633" y="4518923"/>
            <a:ext cx="3312734" cy="1141851"/>
          </a:xfrm>
          <a:noFill/>
        </p:spPr>
        <p:txBody>
          <a:bodyPr>
            <a:normAutofit/>
          </a:bodyPr>
          <a:lstStyle/>
          <a:p>
            <a:r>
              <a:rPr lang="en-US" sz="2000">
                <a:solidFill>
                  <a:srgbClr val="080808"/>
                </a:solidFill>
              </a:rPr>
              <a:t>Ben Barnard</a:t>
            </a:r>
          </a:p>
        </p:txBody>
      </p:sp>
      <p:sp>
        <p:nvSpPr>
          <p:cNvPr id="2" name="Title 1">
            <a:extLst>
              <a:ext uri="{FF2B5EF4-FFF2-40B4-BE49-F238E27FC236}">
                <a16:creationId xmlns:a16="http://schemas.microsoft.com/office/drawing/2014/main" id="{68DCEFA5-7F17-7049-8CBE-91A08C8E46F4}"/>
              </a:ext>
            </a:extLst>
          </p:cNvPr>
          <p:cNvSpPr>
            <a:spLocks noGrp="1"/>
          </p:cNvSpPr>
          <p:nvPr>
            <p:ph type="ctrTitle"/>
          </p:nvPr>
        </p:nvSpPr>
        <p:spPr>
          <a:xfrm>
            <a:off x="3204642" y="2353641"/>
            <a:ext cx="5782716" cy="2150719"/>
          </a:xfrm>
          <a:noFill/>
        </p:spPr>
        <p:txBody>
          <a:bodyPr anchor="ctr">
            <a:normAutofit/>
          </a:bodyPr>
          <a:lstStyle/>
          <a:p>
            <a:r>
              <a:rPr lang="en-US" sz="3600" b="1">
                <a:solidFill>
                  <a:srgbClr val="080808"/>
                </a:solidFill>
              </a:rPr>
              <a:t>The Stories They Tell: My Interactions with the Business and How Storytelling Creates Leaders</a:t>
            </a:r>
            <a:endParaRPr lang="en-US" sz="360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0444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C566082-3049-8943-A704-EA4328A97D3E}"/>
              </a:ext>
            </a:extLst>
          </p:cNvPr>
          <p:cNvSpPr>
            <a:spLocks noGrp="1"/>
          </p:cNvSpPr>
          <p:nvPr>
            <p:ph idx="1"/>
          </p:nvPr>
        </p:nvSpPr>
        <p:spPr>
          <a:xfrm>
            <a:off x="838200" y="1825625"/>
            <a:ext cx="10515600" cy="4351338"/>
          </a:xfrm>
        </p:spPr>
        <p:txBody>
          <a:bodyPr>
            <a:normAutofit/>
          </a:bodyPr>
          <a:lstStyle/>
          <a:p>
            <a:pPr marL="0" indent="0">
              <a:buNone/>
            </a:pPr>
            <a:r>
              <a:rPr lang="en-US" dirty="0"/>
              <a:t>"It was the best of times, it was the worst of times, it was the age of wisdom, it was the age of foolishness, it was the epoch of belief, it was the epoch of incredulity, it was the season of Light, it was the season of Darkness, it was the spring of hope, it was the winter of despair, we had everything before us, we had nothing before us, we were all going direct to Heaven, we were all going direct the other way—in short, the period was so far like the present period, that some of its noisiest authorities insisted on its being received, for good or for evil, in the superlative degree of comparison only."</a:t>
            </a:r>
            <a:endParaRPr lang="en-US"/>
          </a:p>
        </p:txBody>
      </p:sp>
    </p:spTree>
    <p:extLst>
      <p:ext uri="{BB962C8B-B14F-4D97-AF65-F5344CB8AC3E}">
        <p14:creationId xmlns:p14="http://schemas.microsoft.com/office/powerpoint/2010/main" val="3877847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64BA779-CAB3-F94B-A840-FE323ACD4C04}"/>
              </a:ext>
            </a:extLst>
          </p:cNvPr>
          <p:cNvSpPr>
            <a:spLocks noGrp="1"/>
          </p:cNvSpPr>
          <p:nvPr>
            <p:ph type="title"/>
          </p:nvPr>
        </p:nvSpPr>
        <p:spPr>
          <a:xfrm>
            <a:off x="838200" y="673770"/>
            <a:ext cx="3220329" cy="2027227"/>
          </a:xfrm>
        </p:spPr>
        <p:txBody>
          <a:bodyPr anchor="t">
            <a:normAutofit/>
          </a:bodyPr>
          <a:lstStyle/>
          <a:p>
            <a:r>
              <a:rPr lang="en-US" sz="5400">
                <a:solidFill>
                  <a:srgbClr val="FFFFFF"/>
                </a:solidFill>
              </a:rPr>
              <a:t>Who are you?</a:t>
            </a:r>
          </a:p>
        </p:txBody>
      </p:sp>
      <p:graphicFrame>
        <p:nvGraphicFramePr>
          <p:cNvPr id="5" name="Content Placeholder 2">
            <a:extLst>
              <a:ext uri="{FF2B5EF4-FFF2-40B4-BE49-F238E27FC236}">
                <a16:creationId xmlns:a16="http://schemas.microsoft.com/office/drawing/2014/main" id="{026B7432-24E7-4785-8BCC-8B54F2E15D58}"/>
              </a:ext>
            </a:extLst>
          </p:cNvPr>
          <p:cNvGraphicFramePr>
            <a:graphicFrameLocks noGrp="1"/>
          </p:cNvGraphicFramePr>
          <p:nvPr>
            <p:ph idx="1"/>
            <p:extLst>
              <p:ext uri="{D42A27DB-BD31-4B8C-83A1-F6EECF244321}">
                <p14:modId xmlns:p14="http://schemas.microsoft.com/office/powerpoint/2010/main" val="1265578084"/>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1901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ADFCC-2F30-9248-9127-185840B4C80D}"/>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It was a pleasure to p-value.</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3702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5" name="Rectangle 14">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908B58D9-5119-524F-B934-B23E1E748DF1}"/>
              </a:ext>
            </a:extLst>
          </p:cNvPr>
          <p:cNvSpPr>
            <a:spLocks noGrp="1"/>
          </p:cNvSpPr>
          <p:nvPr>
            <p:ph type="title"/>
          </p:nvPr>
        </p:nvSpPr>
        <p:spPr>
          <a:xfrm>
            <a:off x="643467" y="321734"/>
            <a:ext cx="10905066" cy="1135737"/>
          </a:xfrm>
        </p:spPr>
        <p:txBody>
          <a:bodyPr>
            <a:normAutofit/>
          </a:bodyPr>
          <a:lstStyle/>
          <a:p>
            <a:r>
              <a:rPr lang="en-US" sz="3600"/>
              <a:t>Power Analysis</a:t>
            </a:r>
          </a:p>
        </p:txBody>
      </p:sp>
      <p:pic>
        <p:nvPicPr>
          <p:cNvPr id="5" name="Content Placeholder 4" descr="Chart, histogram&#10;&#10;Description automatically generated">
            <a:extLst>
              <a:ext uri="{FF2B5EF4-FFF2-40B4-BE49-F238E27FC236}">
                <a16:creationId xmlns:a16="http://schemas.microsoft.com/office/drawing/2014/main" id="{30064304-E46E-3849-A608-DABAB9E6258E}"/>
              </a:ext>
            </a:extLst>
          </p:cNvPr>
          <p:cNvPicPr>
            <a:picLocks noChangeAspect="1"/>
          </p:cNvPicPr>
          <p:nvPr/>
        </p:nvPicPr>
        <p:blipFill>
          <a:blip r:embed="rId3"/>
          <a:stretch>
            <a:fillRect/>
          </a:stretch>
        </p:blipFill>
        <p:spPr>
          <a:xfrm>
            <a:off x="0" y="1877021"/>
            <a:ext cx="7113335" cy="4961550"/>
          </a:xfrm>
          <a:prstGeom prst="rect">
            <a:avLst/>
          </a:prstGeom>
        </p:spPr>
      </p:pic>
      <p:sp>
        <p:nvSpPr>
          <p:cNvPr id="9" name="Content Placeholder 8">
            <a:extLst>
              <a:ext uri="{FF2B5EF4-FFF2-40B4-BE49-F238E27FC236}">
                <a16:creationId xmlns:a16="http://schemas.microsoft.com/office/drawing/2014/main" id="{A895F8DC-BD6D-4137-BA9E-A90B6B84B91A}"/>
              </a:ext>
            </a:extLst>
          </p:cNvPr>
          <p:cNvSpPr>
            <a:spLocks noGrp="1"/>
          </p:cNvSpPr>
          <p:nvPr>
            <p:ph idx="1"/>
          </p:nvPr>
        </p:nvSpPr>
        <p:spPr>
          <a:xfrm>
            <a:off x="7544052" y="1782981"/>
            <a:ext cx="4004479" cy="4393982"/>
          </a:xfrm>
        </p:spPr>
        <p:txBody>
          <a:bodyPr>
            <a:normAutofit/>
          </a:bodyPr>
          <a:lstStyle/>
          <a:p>
            <a:r>
              <a:rPr lang="en-US" sz="2000" dirty="0"/>
              <a:t>Determine:</a:t>
            </a:r>
          </a:p>
          <a:p>
            <a:pPr lvl="1"/>
            <a:r>
              <a:rPr lang="en-US" sz="1600" dirty="0"/>
              <a:t>Sample size</a:t>
            </a:r>
          </a:p>
          <a:p>
            <a:pPr lvl="1"/>
            <a:r>
              <a:rPr lang="en-US" sz="1600" dirty="0"/>
              <a:t>Type I error</a:t>
            </a:r>
          </a:p>
          <a:p>
            <a:pPr lvl="1"/>
            <a:r>
              <a:rPr lang="en-US" sz="1600" dirty="0"/>
              <a:t>Type II error</a:t>
            </a:r>
          </a:p>
          <a:p>
            <a:pPr lvl="1"/>
            <a:r>
              <a:rPr lang="en-US" sz="1600" dirty="0"/>
              <a:t>Effect size</a:t>
            </a:r>
          </a:p>
          <a:p>
            <a:r>
              <a:rPr lang="en-US" sz="2000" dirty="0"/>
              <a:t>Tie the business need with the statistical test</a:t>
            </a:r>
          </a:p>
          <a:p>
            <a:r>
              <a:rPr lang="en-US" sz="2000" dirty="0"/>
              <a:t>In a world we made up why don’t we set values to our benefit</a:t>
            </a:r>
          </a:p>
        </p:txBody>
      </p:sp>
      <p:grpSp>
        <p:nvGrpSpPr>
          <p:cNvPr id="18" name="Group 17">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9" name="Isosceles Triangle 18">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27427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C22EF7-7774-804E-BBDF-AD0112DCB3D8}"/>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All good predictive models are alike; each bad predictive model is bad in its own way.</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017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CB9F2A-C082-524F-8D95-895111101AEF}"/>
              </a:ext>
            </a:extLst>
          </p:cNvPr>
          <p:cNvSpPr>
            <a:spLocks noGrp="1"/>
          </p:cNvSpPr>
          <p:nvPr>
            <p:ph type="title"/>
          </p:nvPr>
        </p:nvSpPr>
        <p:spPr>
          <a:xfrm>
            <a:off x="643467" y="321734"/>
            <a:ext cx="10905066" cy="1135737"/>
          </a:xfrm>
        </p:spPr>
        <p:txBody>
          <a:bodyPr>
            <a:normAutofit/>
          </a:bodyPr>
          <a:lstStyle/>
          <a:p>
            <a:r>
              <a:rPr lang="en-US" sz="3600" dirty="0"/>
              <a:t>Anscombe’s Quartet</a:t>
            </a:r>
          </a:p>
        </p:txBody>
      </p:sp>
      <p:sp>
        <p:nvSpPr>
          <p:cNvPr id="9" name="Content Placeholder 8">
            <a:extLst>
              <a:ext uri="{FF2B5EF4-FFF2-40B4-BE49-F238E27FC236}">
                <a16:creationId xmlns:a16="http://schemas.microsoft.com/office/drawing/2014/main" id="{F813D33B-51EF-4225-A86E-6D5F68C979FE}"/>
              </a:ext>
            </a:extLst>
          </p:cNvPr>
          <p:cNvSpPr>
            <a:spLocks noGrp="1"/>
          </p:cNvSpPr>
          <p:nvPr>
            <p:ph idx="1"/>
          </p:nvPr>
        </p:nvSpPr>
        <p:spPr>
          <a:xfrm>
            <a:off x="643469" y="1782981"/>
            <a:ext cx="4008384" cy="4393982"/>
          </a:xfrm>
        </p:spPr>
        <p:txBody>
          <a:bodyPr>
            <a:normAutofit/>
          </a:bodyPr>
          <a:lstStyle/>
          <a:p>
            <a:r>
              <a:rPr lang="en-US" sz="2000" dirty="0"/>
              <a:t>Mean of x and y</a:t>
            </a:r>
          </a:p>
          <a:p>
            <a:r>
              <a:rPr lang="en-US" sz="2000" dirty="0"/>
              <a:t>Sample variance of x and y</a:t>
            </a:r>
          </a:p>
          <a:p>
            <a:r>
              <a:rPr lang="en-US" sz="2000" dirty="0"/>
              <a:t>Correlation between x and y</a:t>
            </a:r>
          </a:p>
          <a:p>
            <a:r>
              <a:rPr lang="en-US" sz="2000" dirty="0"/>
              <a:t>Linear regression line</a:t>
            </a:r>
          </a:p>
          <a:p>
            <a:r>
              <a:rPr lang="en-US" sz="2000" dirty="0"/>
              <a:t>Coefficient of determination</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Chart, scatter chart&#10;&#10;Description automatically generated">
            <a:extLst>
              <a:ext uri="{FF2B5EF4-FFF2-40B4-BE49-F238E27FC236}">
                <a16:creationId xmlns:a16="http://schemas.microsoft.com/office/drawing/2014/main" id="{F933CE3B-6C39-E247-A9A8-EBBB37C736AA}"/>
              </a:ext>
            </a:extLst>
          </p:cNvPr>
          <p:cNvPicPr>
            <a:picLocks noChangeAspect="1"/>
          </p:cNvPicPr>
          <p:nvPr/>
        </p:nvPicPr>
        <p:blipFill>
          <a:blip r:embed="rId3"/>
          <a:stretch>
            <a:fillRect/>
          </a:stretch>
        </p:blipFill>
        <p:spPr>
          <a:xfrm>
            <a:off x="5295320" y="1783119"/>
            <a:ext cx="6253212" cy="4361615"/>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93108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194229-3A88-FF49-AB10-6D4D3404E853}"/>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It is a truth universally acknowledged, that a business in possession of data, must be in want of a data scientist.</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877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9F198A-D29A-2646-8B96-F6515E395949}"/>
              </a:ext>
            </a:extLst>
          </p:cNvPr>
          <p:cNvSpPr>
            <a:spLocks noGrp="1"/>
          </p:cNvSpPr>
          <p:nvPr>
            <p:ph type="title"/>
          </p:nvPr>
        </p:nvSpPr>
        <p:spPr>
          <a:xfrm>
            <a:off x="630936" y="639520"/>
            <a:ext cx="3839464" cy="1719072"/>
          </a:xfrm>
        </p:spPr>
        <p:txBody>
          <a:bodyPr anchor="b">
            <a:normAutofit/>
          </a:bodyPr>
          <a:lstStyle/>
          <a:p>
            <a:r>
              <a:rPr lang="en-US" sz="5400" dirty="0"/>
              <a:t>Collaborative Analytics</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4CE873F9-C6E0-428C-9874-FE8D152E88E9}"/>
              </a:ext>
            </a:extLst>
          </p:cNvPr>
          <p:cNvSpPr>
            <a:spLocks noGrp="1"/>
          </p:cNvSpPr>
          <p:nvPr>
            <p:ph idx="1"/>
          </p:nvPr>
        </p:nvSpPr>
        <p:spPr>
          <a:xfrm>
            <a:off x="630936" y="2807208"/>
            <a:ext cx="3429000" cy="3410712"/>
          </a:xfrm>
        </p:spPr>
        <p:txBody>
          <a:bodyPr anchor="t">
            <a:normAutofit/>
          </a:bodyPr>
          <a:lstStyle/>
          <a:p>
            <a:r>
              <a:rPr lang="en-US" sz="2200" dirty="0"/>
              <a:t>Analytics isn’t a waterfall, but agile and dynamic</a:t>
            </a:r>
          </a:p>
          <a:p>
            <a:r>
              <a:rPr lang="en-US" sz="2200" dirty="0"/>
              <a:t>If you are wearing a bulletproof vest something is wrong</a:t>
            </a:r>
          </a:p>
          <a:p>
            <a:r>
              <a:rPr lang="en-US" sz="2200" dirty="0"/>
              <a:t>You are the expert</a:t>
            </a:r>
          </a:p>
          <a:p>
            <a:endParaRPr lang="en-US" sz="2200" dirty="0"/>
          </a:p>
        </p:txBody>
      </p:sp>
      <p:pic>
        <p:nvPicPr>
          <p:cNvPr id="5" name="Content Placeholder 4" descr="Diagram&#10;&#10;Description automatically generated">
            <a:extLst>
              <a:ext uri="{FF2B5EF4-FFF2-40B4-BE49-F238E27FC236}">
                <a16:creationId xmlns:a16="http://schemas.microsoft.com/office/drawing/2014/main" id="{FEBDA1EF-B866-9F46-A539-13A562A40DB9}"/>
              </a:ext>
            </a:extLst>
          </p:cNvPr>
          <p:cNvPicPr>
            <a:picLocks noChangeAspect="1"/>
          </p:cNvPicPr>
          <p:nvPr/>
        </p:nvPicPr>
        <p:blipFill>
          <a:blip r:embed="rId2"/>
          <a:stretch>
            <a:fillRect/>
          </a:stretch>
        </p:blipFill>
        <p:spPr>
          <a:xfrm>
            <a:off x="4059935" y="1499056"/>
            <a:ext cx="8012193" cy="4506858"/>
          </a:xfrm>
          <a:prstGeom prst="rect">
            <a:avLst/>
          </a:prstGeom>
        </p:spPr>
      </p:pic>
    </p:spTree>
    <p:extLst>
      <p:ext uri="{BB962C8B-B14F-4D97-AF65-F5344CB8AC3E}">
        <p14:creationId xmlns:p14="http://schemas.microsoft.com/office/powerpoint/2010/main" val="1371381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1675</TotalTime>
  <Words>571</Words>
  <Application>Microsoft Macintosh PowerPoint</Application>
  <PresentationFormat>Widescreen</PresentationFormat>
  <Paragraphs>39</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The Stories They Tell: My Interactions with the Business and How Storytelling Creates Leaders</vt:lpstr>
      <vt:lpstr>PowerPoint Presentation</vt:lpstr>
      <vt:lpstr>Who are you?</vt:lpstr>
      <vt:lpstr>It was a pleasure to p-value.</vt:lpstr>
      <vt:lpstr>Power Analysis</vt:lpstr>
      <vt:lpstr>All good predictive models are alike; each bad predictive model is bad in its own way.</vt:lpstr>
      <vt:lpstr>Anscombe’s Quartet</vt:lpstr>
      <vt:lpstr>It is a truth universally acknowledged, that a business in possession of data, must be in want of a data scientist.</vt:lpstr>
      <vt:lpstr>Collaborative Analytics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Stories They Tell: My Interactions with the Business and How Storytelling Creates Leaders</dc:title>
  <dc:creator>Ben Barnard</dc:creator>
  <cp:lastModifiedBy>Ben Barnard</cp:lastModifiedBy>
  <cp:revision>21</cp:revision>
  <dcterms:created xsi:type="dcterms:W3CDTF">2021-06-24T02:42:30Z</dcterms:created>
  <dcterms:modified xsi:type="dcterms:W3CDTF">2021-07-01T02:57:03Z</dcterms:modified>
</cp:coreProperties>
</file>