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urce Code Pr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a372c7b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a372c7b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d31bbda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d31bbda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a372c7b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a372c7b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31bbda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31bbda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a372c7b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a372c7b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a372c7b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a372c7b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a372c7b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a372c7b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372c7b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372c7b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a372c7b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a372c7b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FFFF00"/>
              </a:buClr>
              <a:buSzPts val="2400"/>
              <a:buNone/>
              <a:defRPr sz="2400">
                <a:solidFill>
                  <a:srgbClr val="FFFF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6"/>
              </a:buClr>
              <a:buSzPts val="2100"/>
              <a:buFont typeface="Oswald"/>
              <a:buNone/>
              <a:defRPr sz="2100">
                <a:solidFill>
                  <a:schemeClr val="accent6"/>
                </a:solidFill>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Portfolio - T1A2</a:t>
            </a:r>
            <a:endParaRPr/>
          </a:p>
        </p:txBody>
      </p:sp>
      <p:sp>
        <p:nvSpPr>
          <p:cNvPr id="63" name="Google Shape;63;p13"/>
          <p:cNvSpPr txBox="1"/>
          <p:nvPr>
            <p:ph idx="1" type="subTitle"/>
          </p:nvPr>
        </p:nvSpPr>
        <p:spPr>
          <a:xfrm>
            <a:off x="411175" y="3398250"/>
            <a:ext cx="8282400" cy="1260600"/>
          </a:xfrm>
          <a:prstGeom prst="rect">
            <a:avLst/>
          </a:prstGeom>
          <a:solidFill>
            <a:srgbClr val="43434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Benjamin Bartholomew</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840000"/>
            <a:ext cx="2808000" cy="547500"/>
          </a:xfrm>
          <a:prstGeom prst="rect">
            <a:avLst/>
          </a:prstGeom>
          <a:solidFill>
            <a:srgbClr val="434343"/>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Contact Page</a:t>
            </a:r>
            <a:endParaRPr>
              <a:solidFill>
                <a:schemeClr val="accent6"/>
              </a:solidFill>
            </a:endParaRPr>
          </a:p>
        </p:txBody>
      </p:sp>
      <p:sp>
        <p:nvSpPr>
          <p:cNvPr id="120" name="Google Shape;120;p22"/>
          <p:cNvSpPr txBox="1"/>
          <p:nvPr>
            <p:ph idx="1" type="body"/>
          </p:nvPr>
        </p:nvSpPr>
        <p:spPr>
          <a:xfrm>
            <a:off x="311700" y="1618200"/>
            <a:ext cx="2808000" cy="28350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Contact i</a:t>
            </a:r>
            <a:r>
              <a:rPr lang="en">
                <a:solidFill>
                  <a:schemeClr val="accent6"/>
                </a:solidFill>
              </a:rPr>
              <a:t>nformation page with a thank you message.</a:t>
            </a:r>
            <a:endParaRPr>
              <a:solidFill>
                <a:schemeClr val="accent6"/>
              </a:solidFill>
            </a:endParaRPr>
          </a:p>
          <a:p>
            <a:pPr indent="0" lvl="0" marL="0" rtl="0" algn="l">
              <a:spcBef>
                <a:spcPts val="1600"/>
              </a:spcBef>
              <a:spcAft>
                <a:spcPts val="1600"/>
              </a:spcAft>
              <a:buNone/>
            </a:pPr>
            <a:r>
              <a:rPr lang="en">
                <a:solidFill>
                  <a:schemeClr val="accent6"/>
                </a:solidFill>
              </a:rPr>
              <a:t>Links to facebook, github and linkedin, using symbols as links all within “clouds” denoted in wireframe by speech bubbles. View resume button should open pdf version of my resume in a separate tab. Also includes an alternate link to direct email address.</a:t>
            </a:r>
            <a:endParaRPr>
              <a:solidFill>
                <a:schemeClr val="accent6"/>
              </a:solidFill>
            </a:endParaRPr>
          </a:p>
        </p:txBody>
      </p:sp>
      <p:pic>
        <p:nvPicPr>
          <p:cNvPr id="121" name="Google Shape;121;p22"/>
          <p:cNvPicPr preferRelativeResize="0"/>
          <p:nvPr/>
        </p:nvPicPr>
        <p:blipFill rotWithShape="1">
          <a:blip r:embed="rId3">
            <a:alphaModFix/>
          </a:blip>
          <a:srcRect b="0" l="0" r="21216" t="0"/>
          <a:stretch/>
        </p:blipFill>
        <p:spPr>
          <a:xfrm>
            <a:off x="3291840" y="914400"/>
            <a:ext cx="5486397" cy="34276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a:solidFill>
            <a:srgbClr val="434343"/>
          </a:solidFill>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Challenges</a:t>
            </a:r>
            <a:endParaRPr>
              <a:solidFill>
                <a:schemeClr val="accent6"/>
              </a:solidFill>
            </a:endParaRPr>
          </a:p>
        </p:txBody>
      </p:sp>
      <p:sp>
        <p:nvSpPr>
          <p:cNvPr id="127" name="Google Shape;127;p23"/>
          <p:cNvSpPr txBox="1"/>
          <p:nvPr>
            <p:ph idx="1" type="body"/>
          </p:nvPr>
        </p:nvSpPr>
        <p:spPr>
          <a:xfrm>
            <a:off x="311700" y="1468825"/>
            <a:ext cx="8520600" cy="30999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Not too much to mention here as still in early stages of development.</a:t>
            </a:r>
            <a:endParaRPr>
              <a:solidFill>
                <a:schemeClr val="accent6"/>
              </a:solidFill>
            </a:endParaRPr>
          </a:p>
          <a:p>
            <a:pPr indent="-342900" lvl="0" marL="457200" rtl="0" algn="l">
              <a:spcBef>
                <a:spcPts val="1600"/>
              </a:spcBef>
              <a:spcAft>
                <a:spcPts val="0"/>
              </a:spcAft>
              <a:buClr>
                <a:schemeClr val="accent6"/>
              </a:buClr>
              <a:buSzPts val="1800"/>
              <a:buChar char="●"/>
            </a:pPr>
            <a:r>
              <a:rPr lang="en">
                <a:solidFill>
                  <a:schemeClr val="accent6"/>
                </a:solidFill>
              </a:rPr>
              <a:t>Getting the background to rotate. (WIP)</a:t>
            </a:r>
            <a:endParaRPr>
              <a:solidFill>
                <a:schemeClr val="accent6"/>
              </a:solidFill>
            </a:endParaRPr>
          </a:p>
          <a:p>
            <a:pPr indent="-342900" lvl="0" marL="457200" rtl="0" algn="l">
              <a:spcBef>
                <a:spcPts val="0"/>
              </a:spcBef>
              <a:spcAft>
                <a:spcPts val="0"/>
              </a:spcAft>
              <a:buClr>
                <a:schemeClr val="accent6"/>
              </a:buClr>
              <a:buSzPts val="1800"/>
              <a:buChar char="●"/>
            </a:pPr>
            <a:r>
              <a:rPr lang="en">
                <a:solidFill>
                  <a:schemeClr val="accent6"/>
                </a:solidFill>
              </a:rPr>
              <a:t>Layout of blog page particularly problematic, went through by far the most changes.</a:t>
            </a:r>
            <a:endParaRPr>
              <a:solidFill>
                <a:schemeClr val="accent6"/>
              </a:solidFill>
            </a:endParaRPr>
          </a:p>
          <a:p>
            <a:pPr indent="-342900" lvl="0" marL="457200" rtl="0" algn="l">
              <a:spcBef>
                <a:spcPts val="0"/>
              </a:spcBef>
              <a:spcAft>
                <a:spcPts val="0"/>
              </a:spcAft>
              <a:buClr>
                <a:schemeClr val="accent6"/>
              </a:buClr>
              <a:buSzPts val="1800"/>
              <a:buChar char="●"/>
            </a:pPr>
            <a:r>
              <a:rPr lang="en">
                <a:solidFill>
                  <a:schemeClr val="accent6"/>
                </a:solidFill>
              </a:rPr>
              <a:t>Keeping vertical grid sizing in such a way that no scrolling is necessary for desktop view, whilst also keeping it responsive.</a:t>
            </a:r>
            <a:endParaRPr>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4230575"/>
            <a:ext cx="2254200" cy="605100"/>
          </a:xfrm>
          <a:prstGeom prst="rect">
            <a:avLst/>
          </a:prstGeom>
          <a:solidFill>
            <a:srgbClr val="434343"/>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Thanks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a:solidFill>
            <a:srgbClr val="434343"/>
          </a:solidFill>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About my website</a:t>
            </a:r>
            <a:endParaRPr>
              <a:solidFill>
                <a:schemeClr val="accent6"/>
              </a:solidFill>
            </a:endParaRPr>
          </a:p>
        </p:txBody>
      </p:sp>
      <p:sp>
        <p:nvSpPr>
          <p:cNvPr id="69" name="Google Shape;69;p14"/>
          <p:cNvSpPr txBox="1"/>
          <p:nvPr>
            <p:ph idx="1" type="body"/>
          </p:nvPr>
        </p:nvSpPr>
        <p:spPr>
          <a:xfrm>
            <a:off x="311700" y="1468825"/>
            <a:ext cx="8520600" cy="28578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For my portfolio I decided to go with a space-y, minimalist theme, as it resonates with me personally. I’ve </a:t>
            </a:r>
            <a:r>
              <a:rPr lang="en">
                <a:solidFill>
                  <a:schemeClr val="accent6"/>
                </a:solidFill>
              </a:rPr>
              <a:t>styled this slideshow in a similar fashion, to act as an example.</a:t>
            </a:r>
            <a:endParaRPr>
              <a:solidFill>
                <a:schemeClr val="accent6"/>
              </a:solidFill>
            </a:endParaRPr>
          </a:p>
          <a:p>
            <a:pPr indent="0" lvl="0" marL="0" rtl="0" algn="l">
              <a:spcBef>
                <a:spcPts val="1600"/>
              </a:spcBef>
              <a:spcAft>
                <a:spcPts val="1600"/>
              </a:spcAft>
              <a:buNone/>
            </a:pPr>
            <a:r>
              <a:rPr lang="en">
                <a:solidFill>
                  <a:schemeClr val="accent6"/>
                </a:solidFill>
              </a:rPr>
              <a:t>All pages have their content spaced around a central section that takes the attention of the user and allows for easier</a:t>
            </a:r>
            <a:r>
              <a:rPr lang="en">
                <a:solidFill>
                  <a:schemeClr val="accent6"/>
                </a:solidFill>
              </a:rPr>
              <a:t> navigation. Content wise, everything </a:t>
            </a:r>
            <a:r>
              <a:rPr lang="en">
                <a:solidFill>
                  <a:schemeClr val="accent6"/>
                </a:solidFill>
              </a:rPr>
              <a:t>should</a:t>
            </a:r>
            <a:r>
              <a:rPr lang="en">
                <a:solidFill>
                  <a:schemeClr val="accent6"/>
                </a:solidFill>
              </a:rPr>
              <a:t> be accessible without having to scroll through paragraphs of text. Pages feature a background image of outer space.	</a:t>
            </a:r>
            <a:r>
              <a:rPr lang="en" sz="1200">
                <a:solidFill>
                  <a:schemeClr val="accent6"/>
                </a:solidFill>
              </a:rPr>
              <a:t>Specifically</a:t>
            </a:r>
            <a:r>
              <a:rPr lang="en" sz="1200">
                <a:solidFill>
                  <a:schemeClr val="accent6"/>
                </a:solidFill>
              </a:rPr>
              <a:t> This one -&gt;</a:t>
            </a:r>
            <a:endParaRPr sz="12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a:solidFill>
            <a:srgbClr val="434343"/>
          </a:solidFill>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Why those themes?</a:t>
            </a:r>
            <a:endParaRPr>
              <a:solidFill>
                <a:schemeClr val="accent6"/>
              </a:solidFill>
            </a:endParaRPr>
          </a:p>
        </p:txBody>
      </p:sp>
      <p:sp>
        <p:nvSpPr>
          <p:cNvPr id="75" name="Google Shape;75;p15"/>
          <p:cNvSpPr txBox="1"/>
          <p:nvPr>
            <p:ph idx="1" type="body"/>
          </p:nvPr>
        </p:nvSpPr>
        <p:spPr>
          <a:xfrm>
            <a:off x="311700" y="1468825"/>
            <a:ext cx="3999900" cy="21327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6"/>
                </a:solidFill>
              </a:rPr>
              <a:t>Space-y:</a:t>
            </a:r>
            <a:endParaRPr sz="2000">
              <a:solidFill>
                <a:schemeClr val="accent6"/>
              </a:solidFill>
            </a:endParaRPr>
          </a:p>
          <a:p>
            <a:pPr indent="0" lvl="0" marL="0" rtl="0" algn="l">
              <a:spcBef>
                <a:spcPts val="1600"/>
              </a:spcBef>
              <a:spcAft>
                <a:spcPts val="0"/>
              </a:spcAft>
              <a:buNone/>
            </a:pPr>
            <a:r>
              <a:t/>
            </a:r>
            <a:endParaRPr sz="2000">
              <a:solidFill>
                <a:schemeClr val="accent6"/>
              </a:solidFill>
            </a:endParaRPr>
          </a:p>
          <a:p>
            <a:pPr indent="0" lvl="0" marL="0" rtl="0" algn="l">
              <a:spcBef>
                <a:spcPts val="1600"/>
              </a:spcBef>
              <a:spcAft>
                <a:spcPts val="0"/>
              </a:spcAft>
              <a:buNone/>
            </a:pPr>
            <a:r>
              <a:t/>
            </a:r>
            <a:endParaRPr sz="2000">
              <a:solidFill>
                <a:schemeClr val="accent6"/>
              </a:solidFill>
            </a:endParaRPr>
          </a:p>
          <a:p>
            <a:pPr indent="0" lvl="0" marL="0" rtl="0" algn="l">
              <a:spcBef>
                <a:spcPts val="1600"/>
              </a:spcBef>
              <a:spcAft>
                <a:spcPts val="1600"/>
              </a:spcAft>
              <a:buNone/>
            </a:pPr>
            <a:r>
              <a:rPr lang="en" sz="2000">
                <a:solidFill>
                  <a:schemeClr val="accent6"/>
                </a:solidFill>
              </a:rPr>
              <a:t>Minimalist:</a:t>
            </a:r>
            <a:endParaRPr sz="2000">
              <a:solidFill>
                <a:schemeClr val="accent6"/>
              </a:solidFill>
            </a:endParaRPr>
          </a:p>
        </p:txBody>
      </p:sp>
      <p:sp>
        <p:nvSpPr>
          <p:cNvPr id="76" name="Google Shape;76;p15"/>
          <p:cNvSpPr txBox="1"/>
          <p:nvPr>
            <p:ph idx="2" type="body"/>
          </p:nvPr>
        </p:nvSpPr>
        <p:spPr>
          <a:xfrm>
            <a:off x="4832400" y="1468825"/>
            <a:ext cx="3999900" cy="30999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rPr>
              <a:t>I wanted to hint about a part of my personality without needing to put it explicitly in text. I’m a big sci-fi nerd, and the space theme suited that. Plus, artistically, it looks good to me and  fills empty bits of my website nicely.</a:t>
            </a:r>
            <a:endParaRPr sz="1200">
              <a:solidFill>
                <a:schemeClr val="accent6"/>
              </a:solidFill>
            </a:endParaRPr>
          </a:p>
          <a:p>
            <a:pPr indent="0" lvl="0" marL="0" rtl="0" algn="l">
              <a:spcBef>
                <a:spcPts val="1600"/>
              </a:spcBef>
              <a:spcAft>
                <a:spcPts val="1600"/>
              </a:spcAft>
              <a:buNone/>
            </a:pPr>
            <a:r>
              <a:rPr lang="en" sz="1200">
                <a:solidFill>
                  <a:schemeClr val="accent6"/>
                </a:solidFill>
              </a:rPr>
              <a:t>The minimalism came along because I wanted my website to be less a complete preview of who I was and more of an introduction. I wanted to make people curious and invite them to contact me directly, especially for employers. </a:t>
            </a:r>
            <a:endParaRPr sz="12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Sitemap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3291840" y="914400"/>
            <a:ext cx="5486400" cy="3072384"/>
          </a:xfrm>
          <a:prstGeom prst="rect">
            <a:avLst/>
          </a:prstGeom>
          <a:noFill/>
          <a:ln>
            <a:noFill/>
          </a:ln>
        </p:spPr>
      </p:pic>
      <p:sp>
        <p:nvSpPr>
          <p:cNvPr id="87" name="Google Shape;87;p17"/>
          <p:cNvSpPr txBox="1"/>
          <p:nvPr>
            <p:ph type="title"/>
          </p:nvPr>
        </p:nvSpPr>
        <p:spPr>
          <a:xfrm>
            <a:off x="311700" y="851500"/>
            <a:ext cx="2808000" cy="536100"/>
          </a:xfrm>
          <a:prstGeom prst="rect">
            <a:avLst/>
          </a:prstGeom>
          <a:solidFill>
            <a:srgbClr val="434343"/>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Site Layout</a:t>
            </a:r>
            <a:endParaRPr>
              <a:solidFill>
                <a:schemeClr val="accent6"/>
              </a:solidFill>
            </a:endParaRPr>
          </a:p>
        </p:txBody>
      </p:sp>
      <p:sp>
        <p:nvSpPr>
          <p:cNvPr id="88" name="Google Shape;88;p17"/>
          <p:cNvSpPr txBox="1"/>
          <p:nvPr>
            <p:ph idx="1" type="body"/>
          </p:nvPr>
        </p:nvSpPr>
        <p:spPr>
          <a:xfrm>
            <a:off x="311700" y="1618201"/>
            <a:ext cx="2808000" cy="19950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Simple and easy to navigate.</a:t>
            </a:r>
            <a:endParaRPr>
              <a:solidFill>
                <a:schemeClr val="accent6"/>
              </a:solidFill>
            </a:endParaRPr>
          </a:p>
          <a:p>
            <a:pPr indent="0" lvl="0" marL="0" rtl="0" algn="l">
              <a:spcBef>
                <a:spcPts val="1600"/>
              </a:spcBef>
              <a:spcAft>
                <a:spcPts val="1600"/>
              </a:spcAft>
              <a:buNone/>
            </a:pPr>
            <a:r>
              <a:rPr lang="en">
                <a:solidFill>
                  <a:schemeClr val="accent6"/>
                </a:solidFill>
              </a:rPr>
              <a:t>All pages linked together. Originally going to be set out in a linear format, however I found that this would be too problematic for users if the wanted to visit a </a:t>
            </a:r>
            <a:r>
              <a:rPr lang="en">
                <a:solidFill>
                  <a:schemeClr val="accent6"/>
                </a:solidFill>
              </a:rPr>
              <a:t>particular</a:t>
            </a:r>
            <a:r>
              <a:rPr lang="en">
                <a:solidFill>
                  <a:schemeClr val="accent6"/>
                </a:solidFill>
              </a:rPr>
              <a:t> page.</a:t>
            </a:r>
            <a:endParaRPr>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Wireframes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828475"/>
            <a:ext cx="2808000" cy="558900"/>
          </a:xfrm>
          <a:prstGeom prst="rect">
            <a:avLst/>
          </a:prstGeom>
          <a:solidFill>
            <a:srgbClr val="434343"/>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Homepage</a:t>
            </a:r>
            <a:endParaRPr>
              <a:solidFill>
                <a:schemeClr val="accent6"/>
              </a:solidFill>
            </a:endParaRPr>
          </a:p>
        </p:txBody>
      </p:sp>
      <p:sp>
        <p:nvSpPr>
          <p:cNvPr id="99" name="Google Shape;99;p19"/>
          <p:cNvSpPr txBox="1"/>
          <p:nvPr>
            <p:ph idx="1" type="body"/>
          </p:nvPr>
        </p:nvSpPr>
        <p:spPr>
          <a:xfrm>
            <a:off x="311700" y="1618200"/>
            <a:ext cx="2808000" cy="28578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Minimalistic central navigation page.</a:t>
            </a:r>
            <a:endParaRPr>
              <a:solidFill>
                <a:schemeClr val="accent6"/>
              </a:solidFill>
            </a:endParaRPr>
          </a:p>
          <a:p>
            <a:pPr indent="0" lvl="0" marL="0" rtl="0" algn="l">
              <a:spcBef>
                <a:spcPts val="1600"/>
              </a:spcBef>
              <a:spcAft>
                <a:spcPts val="0"/>
              </a:spcAft>
              <a:buNone/>
            </a:pPr>
            <a:r>
              <a:rPr lang="en">
                <a:solidFill>
                  <a:schemeClr val="accent6"/>
                </a:solidFill>
              </a:rPr>
              <a:t>Central header with simple button links to other pages.</a:t>
            </a:r>
            <a:endParaRPr>
              <a:solidFill>
                <a:schemeClr val="accent6"/>
              </a:solidFill>
            </a:endParaRPr>
          </a:p>
          <a:p>
            <a:pPr indent="0" lvl="0" marL="0" rtl="0" algn="l">
              <a:spcBef>
                <a:spcPts val="1600"/>
              </a:spcBef>
              <a:spcAft>
                <a:spcPts val="0"/>
              </a:spcAft>
              <a:buNone/>
            </a:pPr>
            <a:r>
              <a:rPr lang="en">
                <a:solidFill>
                  <a:schemeClr val="accent6"/>
                </a:solidFill>
              </a:rPr>
              <a:t>Welcome title, with a quick message from me thanking the user for </a:t>
            </a:r>
            <a:r>
              <a:rPr lang="en">
                <a:solidFill>
                  <a:schemeClr val="accent6"/>
                </a:solidFill>
              </a:rPr>
              <a:t>visiting the site, a </a:t>
            </a:r>
            <a:r>
              <a:rPr lang="en">
                <a:solidFill>
                  <a:schemeClr val="accent6"/>
                </a:solidFill>
              </a:rPr>
              <a:t>description of the purpose of the site as well as a brief overview of the other pages in the site.</a:t>
            </a:r>
            <a:endParaRPr>
              <a:solidFill>
                <a:schemeClr val="accent6"/>
              </a:solidFill>
            </a:endParaRPr>
          </a:p>
          <a:p>
            <a:pPr indent="0" lvl="0" marL="0" rtl="0" algn="l">
              <a:spcBef>
                <a:spcPts val="1600"/>
              </a:spcBef>
              <a:spcAft>
                <a:spcPts val="1600"/>
              </a:spcAft>
              <a:buNone/>
            </a:pPr>
            <a:r>
              <a:t/>
            </a:r>
            <a:endParaRPr>
              <a:solidFill>
                <a:schemeClr val="accent6"/>
              </a:solidFill>
            </a:endParaRPr>
          </a:p>
        </p:txBody>
      </p:sp>
      <p:pic>
        <p:nvPicPr>
          <p:cNvPr id="100" name="Google Shape;100;p19"/>
          <p:cNvPicPr preferRelativeResize="0"/>
          <p:nvPr/>
        </p:nvPicPr>
        <p:blipFill rotWithShape="1">
          <a:blip r:embed="rId3">
            <a:alphaModFix/>
          </a:blip>
          <a:srcRect b="0" l="0" r="21210" t="0"/>
          <a:stretch/>
        </p:blipFill>
        <p:spPr>
          <a:xfrm>
            <a:off x="3291840" y="914400"/>
            <a:ext cx="5486403" cy="34235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851500"/>
            <a:ext cx="2808000" cy="536100"/>
          </a:xfrm>
          <a:prstGeom prst="rect">
            <a:avLst/>
          </a:prstGeom>
          <a:solidFill>
            <a:srgbClr val="434343"/>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About Me Page</a:t>
            </a:r>
            <a:endParaRPr>
              <a:solidFill>
                <a:schemeClr val="accent6"/>
              </a:solidFill>
            </a:endParaRPr>
          </a:p>
        </p:txBody>
      </p:sp>
      <p:sp>
        <p:nvSpPr>
          <p:cNvPr id="106" name="Google Shape;106;p20"/>
          <p:cNvSpPr txBox="1"/>
          <p:nvPr>
            <p:ph idx="1" type="body"/>
          </p:nvPr>
        </p:nvSpPr>
        <p:spPr>
          <a:xfrm>
            <a:off x="311700" y="1618200"/>
            <a:ext cx="2808000" cy="28233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Central header/nav area contains a brief overview of who I am.</a:t>
            </a:r>
            <a:endParaRPr>
              <a:solidFill>
                <a:schemeClr val="accent6"/>
              </a:solidFill>
            </a:endParaRPr>
          </a:p>
          <a:p>
            <a:pPr indent="0" lvl="0" marL="0" rtl="0" algn="l">
              <a:spcBef>
                <a:spcPts val="1600"/>
              </a:spcBef>
              <a:spcAft>
                <a:spcPts val="1600"/>
              </a:spcAft>
              <a:buNone/>
            </a:pPr>
            <a:r>
              <a:rPr lang="en">
                <a:solidFill>
                  <a:schemeClr val="accent6"/>
                </a:solidFill>
              </a:rPr>
              <a:t>Around the navigation area are 4 bubbles arranged in the shape of the southern cross (get it... I'm an aussie and we’re in space). Bubbles expand to reveal paragraphs on my hobbies, interests, previous work, study history etc.</a:t>
            </a:r>
            <a:endParaRPr>
              <a:solidFill>
                <a:schemeClr val="accent6"/>
              </a:solidFill>
            </a:endParaRPr>
          </a:p>
        </p:txBody>
      </p:sp>
      <p:pic>
        <p:nvPicPr>
          <p:cNvPr id="107" name="Google Shape;107;p20"/>
          <p:cNvPicPr preferRelativeResize="0"/>
          <p:nvPr/>
        </p:nvPicPr>
        <p:blipFill rotWithShape="1">
          <a:blip r:embed="rId3">
            <a:alphaModFix/>
          </a:blip>
          <a:srcRect b="0" l="0" r="21011" t="0"/>
          <a:stretch/>
        </p:blipFill>
        <p:spPr>
          <a:xfrm>
            <a:off x="3291840" y="914400"/>
            <a:ext cx="5486403" cy="3419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851500"/>
            <a:ext cx="2808000" cy="536100"/>
          </a:xfrm>
          <a:prstGeom prst="rect">
            <a:avLst/>
          </a:prstGeom>
          <a:solidFill>
            <a:srgbClr val="434343"/>
          </a:solidFill>
        </p:spPr>
        <p:txBody>
          <a:bodyPr anchorCtr="0" anchor="b" bIns="91425" lIns="91425" spcFirstLastPara="1" rIns="91425" wrap="square" tIns="91425">
            <a:noAutofit/>
          </a:bodyPr>
          <a:lstStyle/>
          <a:p>
            <a:pPr indent="0" lvl="0" marL="0" rtl="0" algn="l">
              <a:spcBef>
                <a:spcPts val="0"/>
              </a:spcBef>
              <a:spcAft>
                <a:spcPts val="0"/>
              </a:spcAft>
              <a:buNone/>
            </a:pPr>
            <a:r>
              <a:rPr lang="en"/>
              <a:t>Blogs Page</a:t>
            </a:r>
            <a:endParaRPr/>
          </a:p>
        </p:txBody>
      </p:sp>
      <p:sp>
        <p:nvSpPr>
          <p:cNvPr id="113" name="Google Shape;113;p21"/>
          <p:cNvSpPr txBox="1"/>
          <p:nvPr>
            <p:ph idx="1" type="body"/>
          </p:nvPr>
        </p:nvSpPr>
        <p:spPr>
          <a:xfrm>
            <a:off x="311700" y="1618200"/>
            <a:ext cx="2808000" cy="32607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Horizontal lists of blogs showcasing interests and previous dev work separated into ‘projects’ above and ‘interests’ below the central area.</a:t>
            </a:r>
            <a:endParaRPr>
              <a:solidFill>
                <a:schemeClr val="accent6"/>
              </a:solidFill>
            </a:endParaRPr>
          </a:p>
          <a:p>
            <a:pPr indent="0" lvl="0" marL="0" rtl="0" algn="l">
              <a:spcBef>
                <a:spcPts val="1600"/>
              </a:spcBef>
              <a:spcAft>
                <a:spcPts val="0"/>
              </a:spcAft>
              <a:buNone/>
            </a:pPr>
            <a:r>
              <a:rPr lang="en">
                <a:solidFill>
                  <a:schemeClr val="accent6"/>
                </a:solidFill>
              </a:rPr>
              <a:t>Blogs resize based on screen size to allow for more info available on desktop view.</a:t>
            </a:r>
            <a:endParaRPr>
              <a:solidFill>
                <a:schemeClr val="accent6"/>
              </a:solidFill>
            </a:endParaRPr>
          </a:p>
          <a:p>
            <a:pPr indent="0" lvl="0" marL="0" rtl="0" algn="l">
              <a:spcBef>
                <a:spcPts val="1600"/>
              </a:spcBef>
              <a:spcAft>
                <a:spcPts val="1600"/>
              </a:spcAft>
              <a:buNone/>
            </a:pPr>
            <a:r>
              <a:rPr lang="en">
                <a:solidFill>
                  <a:schemeClr val="accent6"/>
                </a:solidFill>
              </a:rPr>
              <a:t>All blogs contain titles (subtitles in wireframe) with links to blogs, project homepages or github.</a:t>
            </a:r>
            <a:endParaRPr>
              <a:solidFill>
                <a:schemeClr val="accent6"/>
              </a:solidFill>
            </a:endParaRPr>
          </a:p>
        </p:txBody>
      </p:sp>
      <p:pic>
        <p:nvPicPr>
          <p:cNvPr id="114" name="Google Shape;114;p21"/>
          <p:cNvPicPr preferRelativeResize="0"/>
          <p:nvPr/>
        </p:nvPicPr>
        <p:blipFill rotWithShape="1">
          <a:blip r:embed="rId3">
            <a:alphaModFix/>
          </a:blip>
          <a:srcRect b="0" l="0" r="21216" t="0"/>
          <a:stretch/>
        </p:blipFill>
        <p:spPr>
          <a:xfrm>
            <a:off x="3291840" y="914400"/>
            <a:ext cx="5486397" cy="34164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