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15/02/2024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5B8B5-3DB9-40B2-75B5-E597572B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16" y="1897385"/>
            <a:ext cx="738290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1D Arrays​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Used to store multiple values in a single variable, instead of declaring separate variables for each value.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Declaration and initialization: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String[] cars = {"Volvo", "BMW", "Ford", "Mazda"};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Access:</a:t>
            </a:r>
            <a:r>
              <a:rPr lang="en-US" dirty="0"/>
              <a:t>​</a:t>
            </a:r>
          </a:p>
          <a:p>
            <a:pPr fontAlgn="base"/>
            <a:r>
              <a:rPr lang="en-GB" i="1" dirty="0" err="1"/>
              <a:t>System.out.println</a:t>
            </a:r>
            <a:r>
              <a:rPr lang="en-GB" i="1" dirty="0"/>
              <a:t>(cars[0]);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// Outputs Volvo</a:t>
            </a:r>
            <a:endParaRPr lang="en-IE" dirty="0"/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declare and initialize an array of integers</a:t>
            </a:r>
            <a:br>
              <a:rPr lang="en-GB" sz="2000" dirty="0"/>
            </a:br>
            <a:r>
              <a:rPr lang="en-GB" sz="2000" dirty="0"/>
              <a:t>with 5 elements and then print out all the elements.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9825-9E13-9613-98CA-06B423806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45" y="2089987"/>
            <a:ext cx="824980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declare and initialize an array of Strings</a:t>
            </a:r>
            <a:br>
              <a:rPr lang="en-GB" sz="2000" dirty="0"/>
            </a:br>
            <a:r>
              <a:rPr lang="en-GB" sz="2000" dirty="0"/>
              <a:t>with 10 elements and then print them all out.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CCA90-21A4-67B9-FEE3-6F760810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7" y="2297538"/>
            <a:ext cx="9872390" cy="17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find the sum of all elements in a given</a:t>
            </a:r>
            <a:br>
              <a:rPr lang="en-GB" sz="2000" dirty="0"/>
            </a:br>
            <a:r>
              <a:rPr lang="en-GB" sz="2000" dirty="0"/>
              <a:t>1D array of integers.​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652C4-FB16-BEDE-A895-155B5E97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83" y="1614118"/>
            <a:ext cx="7197938" cy="35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calculate the average value of the elements</a:t>
            </a:r>
            <a:br>
              <a:rPr lang="en-GB" sz="2000" dirty="0"/>
            </a:br>
            <a:r>
              <a:rPr lang="en-GB" sz="2000" dirty="0"/>
              <a:t>of an array. 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1099</TotalTime>
  <Words>179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Welcome to CS4222 PSLG!</vt:lpstr>
      <vt:lpstr>Java 1D Arrays​</vt:lpstr>
      <vt:lpstr>Problem 1</vt:lpstr>
      <vt:lpstr>Answer:</vt:lpstr>
      <vt:lpstr>Problem 2</vt:lpstr>
      <vt:lpstr>Answer:</vt:lpstr>
      <vt:lpstr>Problem 3</vt:lpstr>
      <vt:lpstr>Answer:</vt:lpstr>
      <vt:lpstr>Problem 4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18</cp:revision>
  <dcterms:created xsi:type="dcterms:W3CDTF">2023-10-02T22:53:50Z</dcterms:created>
  <dcterms:modified xsi:type="dcterms:W3CDTF">2024-02-15T11:30:27Z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