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77" r:id="rId7"/>
    <p:sldId id="280" r:id="rId8"/>
    <p:sldId id="275" r:id="rId9"/>
    <p:sldId id="276" r:id="rId10"/>
    <p:sldId id="269" r:id="rId11"/>
    <p:sldId id="272" r:id="rId12"/>
    <p:sldId id="273" r:id="rId13"/>
    <p:sldId id="274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29/02/2024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855FF87-961A-C621-E657-84A482946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73" y="1005295"/>
            <a:ext cx="6191038" cy="549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dirty="0" err="1"/>
              <a:t>ArrayLists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/>
          </a:bodyPr>
          <a:lstStyle/>
          <a:p>
            <a:pPr fontAlgn="base"/>
            <a:r>
              <a:rPr lang="en-IE" dirty="0"/>
              <a:t>Unlike regular arrays which are data structures, an </a:t>
            </a:r>
            <a:r>
              <a:rPr lang="en-IE" dirty="0" err="1"/>
              <a:t>ArrayList</a:t>
            </a:r>
            <a:r>
              <a:rPr lang="en-IE" dirty="0"/>
              <a:t> is a class. This means we can use javas inbuilt functions to remove, add or even modify values inside our </a:t>
            </a:r>
            <a:r>
              <a:rPr lang="en-IE" dirty="0" err="1"/>
              <a:t>ArrayList</a:t>
            </a:r>
            <a:r>
              <a:rPr lang="en-IE" dirty="0"/>
              <a:t>.</a:t>
            </a:r>
            <a:r>
              <a:rPr lang="en-GB" dirty="0"/>
              <a:t>​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dirty="0"/>
              <a:t>To create an </a:t>
            </a:r>
            <a:r>
              <a:rPr lang="en-GB" dirty="0" err="1"/>
              <a:t>ArrayList</a:t>
            </a:r>
            <a:r>
              <a:rPr lang="en-GB" dirty="0"/>
              <a:t>, we can use this </a:t>
            </a:r>
            <a:r>
              <a:rPr lang="en-GB" dirty="0" err="1"/>
              <a:t>syntex</a:t>
            </a:r>
            <a:r>
              <a:rPr lang="en-GB" dirty="0"/>
              <a:t> to create one:</a:t>
            </a:r>
            <a:r>
              <a:rPr lang="en-US" dirty="0"/>
              <a:t>​</a:t>
            </a:r>
          </a:p>
          <a:p>
            <a:pPr fontAlgn="base"/>
            <a:r>
              <a:rPr lang="en-IE" dirty="0" err="1"/>
              <a:t>ArrayList</a:t>
            </a:r>
            <a:r>
              <a:rPr lang="en-IE" dirty="0"/>
              <a:t> </a:t>
            </a:r>
            <a:r>
              <a:rPr lang="en-IE" dirty="0" err="1"/>
              <a:t>agelist</a:t>
            </a:r>
            <a:r>
              <a:rPr lang="en-IE" dirty="0"/>
              <a:t> = new </a:t>
            </a:r>
            <a:r>
              <a:rPr lang="en-IE" dirty="0" err="1"/>
              <a:t>Arraylist</a:t>
            </a:r>
            <a:r>
              <a:rPr lang="en-IE" dirty="0"/>
              <a:t> ();</a:t>
            </a:r>
            <a:r>
              <a:rPr lang="en-US" dirty="0"/>
              <a:t>​</a:t>
            </a:r>
          </a:p>
          <a:p>
            <a:pPr fontAlgn="base"/>
            <a:r>
              <a:rPr lang="en-IE" i="1" dirty="0" err="1"/>
              <a:t>agelist.add</a:t>
            </a:r>
            <a:r>
              <a:rPr lang="en-IE" i="1" dirty="0"/>
              <a:t>(2)</a:t>
            </a:r>
            <a:r>
              <a:rPr lang="en-US" dirty="0"/>
              <a:t>​</a:t>
            </a:r>
          </a:p>
          <a:p>
            <a:pPr fontAlgn="base"/>
            <a:r>
              <a:rPr lang="en-IE" i="1" dirty="0" err="1"/>
              <a:t>agelist.add</a:t>
            </a:r>
            <a:r>
              <a:rPr lang="en-IE" i="1" dirty="0"/>
              <a:t>(3)</a:t>
            </a:r>
            <a:r>
              <a:rPr lang="en-GB" dirty="0"/>
              <a:t>​</a:t>
            </a:r>
          </a:p>
          <a:p>
            <a:pPr fontAlgn="base"/>
            <a:r>
              <a:rPr lang="en-GB" dirty="0"/>
              <a:t>Access:</a:t>
            </a:r>
            <a:r>
              <a:rPr lang="en-US" dirty="0"/>
              <a:t>​</a:t>
            </a:r>
          </a:p>
          <a:p>
            <a:pPr fontAlgn="base"/>
            <a:r>
              <a:rPr lang="en-GB" i="1" dirty="0" err="1"/>
              <a:t>System.out.println</a:t>
            </a:r>
            <a:r>
              <a:rPr lang="en-GB" i="1" dirty="0"/>
              <a:t>(</a:t>
            </a:r>
            <a:r>
              <a:rPr lang="en-GB" i="1" dirty="0" err="1"/>
              <a:t>arrayList</a:t>
            </a:r>
            <a:r>
              <a:rPr lang="en-GB" i="1" dirty="0"/>
              <a:t>);</a:t>
            </a:r>
            <a:r>
              <a:rPr lang="en-US" dirty="0"/>
              <a:t>​</a:t>
            </a:r>
          </a:p>
          <a:p>
            <a:pPr fontAlgn="base"/>
            <a:r>
              <a:rPr lang="en-GB" i="1" dirty="0"/>
              <a:t>// Outputs [2,3]</a:t>
            </a:r>
            <a:endParaRPr lang="en-IE" dirty="0"/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Using </a:t>
            </a:r>
            <a:r>
              <a:rPr lang="en-GB" sz="2000" dirty="0" err="1"/>
              <a:t>ArrayLists</a:t>
            </a:r>
            <a:r>
              <a:rPr lang="en-GB" sz="2000" dirty="0"/>
              <a:t> fill an array with 10 integers and print out the</a:t>
            </a:r>
            <a:br>
              <a:rPr lang="en-GB" sz="2000" dirty="0"/>
            </a:br>
            <a:r>
              <a:rPr lang="en-GB" sz="2000" dirty="0"/>
              <a:t>second, fifth and ninth values.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AD5DA9-6D18-4C15-01FF-7576A6546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91" y="1395412"/>
            <a:ext cx="914400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Fill an </a:t>
            </a:r>
            <a:r>
              <a:rPr lang="en-GB" sz="2000" dirty="0" err="1"/>
              <a:t>ArrayList</a:t>
            </a:r>
            <a:r>
              <a:rPr lang="en-GB" sz="2000" dirty="0"/>
              <a:t> with 10 values and add them all together.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C990A0-3DDF-FA98-23A9-6310E828B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8" y="1096510"/>
            <a:ext cx="8153036" cy="51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Fill an </a:t>
            </a:r>
            <a:r>
              <a:rPr lang="en-GB" sz="2000" dirty="0" err="1"/>
              <a:t>ArrayList</a:t>
            </a:r>
            <a:r>
              <a:rPr lang="en-GB" sz="2000" dirty="0"/>
              <a:t> from 1 to 10 and remove anything in the array</a:t>
            </a:r>
            <a:br>
              <a:rPr lang="en-GB" sz="2000" dirty="0"/>
            </a:br>
            <a:r>
              <a:rPr lang="en-GB" sz="2000" dirty="0"/>
              <a:t>that is smaller than or equal to 5 and print out everything else.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DF85FA-060B-A3DD-7DF1-B6BBAE7F9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7" y="1116659"/>
            <a:ext cx="8534058" cy="503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Get the average value of all the elements in your </a:t>
            </a:r>
            <a:r>
              <a:rPr lang="en-GB" sz="2000" dirty="0" err="1"/>
              <a:t>ArrayList</a:t>
            </a:r>
            <a:r>
              <a:rPr lang="en-GB" sz="2000" dirty="0"/>
              <a:t> and any</a:t>
            </a:r>
            <a:br>
              <a:rPr lang="en-GB" sz="2000" dirty="0"/>
            </a:br>
            <a:r>
              <a:rPr lang="en-GB" sz="2000" dirty="0"/>
              <a:t>value that is smaller, modify that number to be 0.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1110</TotalTime>
  <Words>209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Welcome to CS4222 PSLG!</vt:lpstr>
      <vt:lpstr>Java ArrayLists</vt:lpstr>
      <vt:lpstr>Problem 1</vt:lpstr>
      <vt:lpstr>Answer:</vt:lpstr>
      <vt:lpstr>Problem 2</vt:lpstr>
      <vt:lpstr>Answer:</vt:lpstr>
      <vt:lpstr>Problem 3</vt:lpstr>
      <vt:lpstr>Answer:</vt:lpstr>
      <vt:lpstr>Problem 4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20</cp:revision>
  <dcterms:created xsi:type="dcterms:W3CDTF">2023-10-02T22:53:50Z</dcterms:created>
  <dcterms:modified xsi:type="dcterms:W3CDTF">2024-02-29T11:19:07Z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