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62" r:id="rId6"/>
    <p:sldId id="277" r:id="rId7"/>
    <p:sldId id="280" r:id="rId8"/>
    <p:sldId id="275" r:id="rId9"/>
    <p:sldId id="276" r:id="rId10"/>
    <p:sldId id="269" r:id="rId11"/>
    <p:sldId id="272" r:id="rId12"/>
    <p:sldId id="273" r:id="rId13"/>
    <p:sldId id="274" r:id="rId14"/>
    <p:sldId id="282" r:id="rId15"/>
    <p:sldId id="283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4B4C-ABA1-4E9F-8A00-13D083D3CF5C}" v="503" dt="2023-10-11T01:06:46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07/03/2024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12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07/03/2024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1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07/03/2024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02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07/03/2024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0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07/03/2024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17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07/03/2024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38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07/03/2024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623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07/03/2024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87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07/03/2024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543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07/03/2024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37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07/03/2024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92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07/03/2024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5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07/03/2024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2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07/03/2024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32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07/03/2024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66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07/03/2024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06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99C7-FF0B-45CB-9D16-9866CDEF641F}" type="datetimeFigureOut">
              <a:rPr lang="en-IE" smtClean="0"/>
              <a:t>07/03/2024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54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CS4222 PSLG!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D10A4-35CD-FB66-C9DA-25DFA09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Robert and Jakub</a:t>
            </a:r>
          </a:p>
        </p:txBody>
      </p:sp>
    </p:spTree>
    <p:extLst>
      <p:ext uri="{BB962C8B-B14F-4D97-AF65-F5344CB8AC3E}">
        <p14:creationId xmlns:p14="http://schemas.microsoft.com/office/powerpoint/2010/main" val="35402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2DF39A1-BA36-1976-61DF-C32FF1032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75" y="1131019"/>
            <a:ext cx="6092209" cy="550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10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BF0EF9-78BD-B793-9F1B-2A3B885CF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4F77-D22C-E83C-C965-0A4F3657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7C4C-22BB-3CF1-ECFA-74B567AA4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0D0D0D"/>
                </a:solidFill>
                <a:effectLst/>
                <a:latin typeface="Söhne"/>
              </a:rPr>
              <a:t>Create a function to check if a linked list is a palindrome.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3151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C470EB-A069-D599-CE7D-610D11ADF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5DE1047F-0CCF-BA73-19E5-8416D96A4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64CB3940-EA84-07F1-BB5B-2557CA8D0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E7CACD4-C712-7553-C13B-776615339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32BFA578-C251-CA70-E3E3-99931CA00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A82DE935-6780-D5AB-DD44-B6CE4712F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D35938BF-3782-BCE6-2528-F5FAA4D86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6ACECFE4-776D-070C-E0CD-51B5EA726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E2FB12E3-2199-CBCC-254A-D4F466B3F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57076545-29D8-3B4D-4C4B-B328E659B1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F7D3ED2C-C9C9-69D6-FCAB-CC005942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0B4F922F-CCF3-09B9-D41C-E6AA51361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BC031D1B-8528-D058-6424-EA48B0AEF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9336B-AE2C-0DC9-FA0E-E5A74E9C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90" y="1201657"/>
            <a:ext cx="7059010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26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coming!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 descr="Angel face outline with solid fill">
            <a:extLst>
              <a:ext uri="{FF2B5EF4-FFF2-40B4-BE49-F238E27FC236}">
                <a16:creationId xmlns:a16="http://schemas.microsoft.com/office/drawing/2014/main" id="{83BFE645-5EA9-F7B4-070E-AC0E9A36A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818" y="3644105"/>
            <a:ext cx="2607195" cy="2607195"/>
          </a:xfrm>
        </p:spPr>
      </p:pic>
    </p:spTree>
    <p:extLst>
      <p:ext uri="{BB962C8B-B14F-4D97-AF65-F5344CB8AC3E}">
        <p14:creationId xmlns:p14="http://schemas.microsoft.com/office/powerpoint/2010/main" val="22006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Java </a:t>
            </a:r>
            <a:r>
              <a:rPr lang="en-IE" sz="4800" dirty="0" err="1"/>
              <a:t>LinkedLists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/>
          </a:bodyPr>
          <a:lstStyle/>
          <a:p>
            <a:pPr fontAlgn="base"/>
            <a:r>
              <a:rPr lang="en-GB" dirty="0"/>
              <a:t>A collection which can contain many objects of the same type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Stores its items in "containers." The list has a link to the first container and each container has a link to the next container in the list</a:t>
            </a:r>
            <a:r>
              <a:rPr lang="en-US" dirty="0"/>
              <a:t>​</a:t>
            </a:r>
          </a:p>
          <a:p>
            <a:pPr fontAlgn="base"/>
            <a:r>
              <a:rPr lang="en-GB" dirty="0"/>
              <a:t>To create LinkedList:</a:t>
            </a:r>
            <a:r>
              <a:rPr lang="en-US" dirty="0"/>
              <a:t>​</a:t>
            </a:r>
          </a:p>
          <a:p>
            <a:pPr fontAlgn="base"/>
            <a:r>
              <a:rPr lang="en-GB" i="1" dirty="0"/>
              <a:t>LinkedList&lt;String&gt; cars = new LinkedList&lt;String&gt;();</a:t>
            </a:r>
            <a:r>
              <a:rPr lang="en-US" dirty="0"/>
              <a:t>​</a:t>
            </a:r>
          </a:p>
          <a:p>
            <a:pPr lvl="1" fontAlgn="base"/>
            <a:r>
              <a:rPr lang="en-GB" i="1" dirty="0" err="1"/>
              <a:t>cars.add</a:t>
            </a:r>
            <a:r>
              <a:rPr lang="en-GB" i="1" dirty="0"/>
              <a:t>("Volvo");</a:t>
            </a:r>
            <a:r>
              <a:rPr lang="en-US" dirty="0"/>
              <a:t>​</a:t>
            </a:r>
          </a:p>
          <a:p>
            <a:pPr lvl="1" fontAlgn="base"/>
            <a:r>
              <a:rPr lang="en-GB" i="1" dirty="0" err="1"/>
              <a:t>cars.add</a:t>
            </a:r>
            <a:r>
              <a:rPr lang="en-GB" i="1" dirty="0"/>
              <a:t>("BMW");</a:t>
            </a:r>
            <a:r>
              <a:rPr lang="en-US" dirty="0"/>
              <a:t>​</a:t>
            </a:r>
          </a:p>
          <a:p>
            <a:pPr lvl="1" fontAlgn="base"/>
            <a:r>
              <a:rPr lang="en-GB" i="1" dirty="0" err="1"/>
              <a:t>cars.add</a:t>
            </a:r>
            <a:r>
              <a:rPr lang="en-GB" i="1" dirty="0"/>
              <a:t>("Ford");</a:t>
            </a:r>
            <a:r>
              <a:rPr lang="en-US" dirty="0"/>
              <a:t>​</a:t>
            </a:r>
          </a:p>
          <a:p>
            <a:pPr lvl="1" fontAlgn="base"/>
            <a:r>
              <a:rPr lang="en-GB" i="1" dirty="0" err="1"/>
              <a:t>cars.add</a:t>
            </a:r>
            <a:r>
              <a:rPr lang="en-GB" i="1" dirty="0"/>
              <a:t>("Mazda");</a:t>
            </a:r>
            <a:r>
              <a:rPr lang="en-US" dirty="0"/>
              <a:t>​</a:t>
            </a:r>
          </a:p>
          <a:p>
            <a:pPr lvl="1" fontAlgn="base"/>
            <a:r>
              <a:rPr lang="en-GB" i="1" dirty="0" err="1"/>
              <a:t>System.out.println</a:t>
            </a:r>
            <a:r>
              <a:rPr lang="en-GB" i="1" dirty="0"/>
              <a:t>(cars);</a:t>
            </a:r>
            <a:r>
              <a:rPr lang="en-US" dirty="0"/>
              <a:t>​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5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Java method to insert a new element with a given value</a:t>
            </a:r>
            <a:br>
              <a:rPr lang="en-GB" sz="2000" dirty="0"/>
            </a:br>
            <a:r>
              <a:rPr lang="en-GB" sz="2000" dirty="0"/>
              <a:t>at the beginning of a linked list</a:t>
            </a:r>
          </a:p>
        </p:txBody>
      </p:sp>
    </p:spTree>
    <p:extLst>
      <p:ext uri="{BB962C8B-B14F-4D97-AF65-F5344CB8AC3E}">
        <p14:creationId xmlns:p14="http://schemas.microsoft.com/office/powerpoint/2010/main" val="10071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09E37-68E8-5C5F-1913-8B32CE61C6AD}"/>
              </a:ext>
            </a:extLst>
          </p:cNvPr>
          <p:cNvSpPr txBox="1"/>
          <p:nvPr/>
        </p:nvSpPr>
        <p:spPr>
          <a:xfrm>
            <a:off x="3049073" y="323789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88E22-3318-892C-3B1B-5F2EB17A1DA5}"/>
              </a:ext>
            </a:extLst>
          </p:cNvPr>
          <p:cNvSpPr txBox="1"/>
          <p:nvPr/>
        </p:nvSpPr>
        <p:spPr>
          <a:xfrm>
            <a:off x="3049073" y="323789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AA31BD9-462C-1118-5512-8448FC2E9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51" y="1283199"/>
            <a:ext cx="7394045" cy="502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69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Implement a Java method to insert a new element with a given</a:t>
            </a:r>
            <a:br>
              <a:rPr lang="en-GB" sz="2000" dirty="0"/>
            </a:br>
            <a:r>
              <a:rPr lang="en-GB" sz="2000" dirty="0"/>
              <a:t>value at the end of a linked list</a:t>
            </a:r>
          </a:p>
        </p:txBody>
      </p:sp>
    </p:spTree>
    <p:extLst>
      <p:ext uri="{BB962C8B-B14F-4D97-AF65-F5344CB8AC3E}">
        <p14:creationId xmlns:p14="http://schemas.microsoft.com/office/powerpoint/2010/main" val="25515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/>
              <a:t>Answer:</a:t>
            </a:r>
            <a:endParaRPr lang="en-IE" sz="5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514167D-1A85-9DE8-015F-5A7BD784C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99" y="1082983"/>
            <a:ext cx="6907202" cy="509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55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Create a Java function to delete the first occurrence of an</a:t>
            </a:r>
            <a:br>
              <a:rPr lang="en-GB" sz="2000" dirty="0"/>
            </a:br>
            <a:r>
              <a:rPr lang="en-GB" sz="2000" dirty="0"/>
              <a:t>element with a specific value from a linked list </a:t>
            </a:r>
          </a:p>
        </p:txBody>
      </p:sp>
    </p:spTree>
    <p:extLst>
      <p:ext uri="{BB962C8B-B14F-4D97-AF65-F5344CB8AC3E}">
        <p14:creationId xmlns:p14="http://schemas.microsoft.com/office/powerpoint/2010/main" val="324806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0B72BB0-A688-D10F-B700-4E42F9825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55" y="1045441"/>
            <a:ext cx="7816307" cy="518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56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Implement a Java function to find the middle element</a:t>
            </a:r>
            <a:br>
              <a:rPr lang="en-GB" sz="2000" dirty="0"/>
            </a:br>
            <a:r>
              <a:rPr lang="en-GB" sz="2000" dirty="0"/>
              <a:t>of a linked list </a:t>
            </a:r>
          </a:p>
        </p:txBody>
      </p:sp>
    </p:spTree>
    <p:extLst>
      <p:ext uri="{BB962C8B-B14F-4D97-AF65-F5344CB8AC3E}">
        <p14:creationId xmlns:p14="http://schemas.microsoft.com/office/powerpoint/2010/main" val="21483572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95DE730D1F52469A8DE4CEBD1FE55C" ma:contentTypeVersion="12" ma:contentTypeDescription="Create a new document." ma:contentTypeScope="" ma:versionID="51ae30ed0a4abb7961f2cda1b08b3812">
  <xsd:schema xmlns:xsd="http://www.w3.org/2001/XMLSchema" xmlns:xs="http://www.w3.org/2001/XMLSchema" xmlns:p="http://schemas.microsoft.com/office/2006/metadata/properties" xmlns:ns3="42220b51-63e5-45ea-8d88-10df70f0202d" xmlns:ns4="c89ebe7e-8cf0-4f15-9474-dbd549f1781a" targetNamespace="http://schemas.microsoft.com/office/2006/metadata/properties" ma:root="true" ma:fieldsID="2d9dfe5b737f6689c57ef082c5ad8e25" ns3:_="" ns4:_="">
    <xsd:import namespace="42220b51-63e5-45ea-8d88-10df70f0202d"/>
    <xsd:import namespace="c89ebe7e-8cf0-4f15-9474-dbd549f178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20b51-63e5-45ea-8d88-10df70f020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ebe7e-8cf0-4f15-9474-dbd549f1781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220b51-63e5-45ea-8d88-10df70f0202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1C156C-6D02-4965-949C-13D4CD6A6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20b51-63e5-45ea-8d88-10df70f0202d"/>
    <ds:schemaRef ds:uri="c89ebe7e-8cf0-4f15-9474-dbd549f178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E94C0C-90CB-4A0D-B2E1-AB6C422CE07C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c89ebe7e-8cf0-4f15-9474-dbd549f1781a"/>
    <ds:schemaRef ds:uri="http://schemas.openxmlformats.org/package/2006/metadata/core-properties"/>
    <ds:schemaRef ds:uri="42220b51-63e5-45ea-8d88-10df70f0202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6B3D4D-673D-44A7-A567-A716FDF39B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1169</TotalTime>
  <Words>225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Söhne</vt:lpstr>
      <vt:lpstr>Times New Roman</vt:lpstr>
      <vt:lpstr>Trebuchet MS</vt:lpstr>
      <vt:lpstr>Wingdings</vt:lpstr>
      <vt:lpstr>Wingdings 3</vt:lpstr>
      <vt:lpstr>Facet</vt:lpstr>
      <vt:lpstr>Welcome to CS4222 PSLG!</vt:lpstr>
      <vt:lpstr>Java LinkedLists</vt:lpstr>
      <vt:lpstr>Problem 1</vt:lpstr>
      <vt:lpstr>Answer:</vt:lpstr>
      <vt:lpstr>Problem 2</vt:lpstr>
      <vt:lpstr>Answer:</vt:lpstr>
      <vt:lpstr>Problem 3</vt:lpstr>
      <vt:lpstr>Answer:</vt:lpstr>
      <vt:lpstr>Problem 4</vt:lpstr>
      <vt:lpstr>Answer:</vt:lpstr>
      <vt:lpstr>Problem 5</vt:lpstr>
      <vt:lpstr>Answer:</vt:lpstr>
      <vt:lpstr>Thank you for coming!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CS4141 PSLG!</dc:title>
  <dc:creator>ULStudent:TODOR.ALEKSANDROV</dc:creator>
  <cp:lastModifiedBy>ULStudent:JAKUB.PAWLOWICZ</cp:lastModifiedBy>
  <cp:revision>22</cp:revision>
  <dcterms:created xsi:type="dcterms:W3CDTF">2023-10-02T22:53:50Z</dcterms:created>
  <dcterms:modified xsi:type="dcterms:W3CDTF">2024-03-07T12:51:52Z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0x010100FF95DE730D1F52469A8DE4CEBD1FE55C</vt:lpwstr>
  </property>
</Properties>
</file>