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62" r:id="rId6"/>
    <p:sldId id="277" r:id="rId7"/>
    <p:sldId id="280" r:id="rId8"/>
    <p:sldId id="275" r:id="rId9"/>
    <p:sldId id="276" r:id="rId10"/>
    <p:sldId id="269" r:id="rId11"/>
    <p:sldId id="272" r:id="rId12"/>
    <p:sldId id="273" r:id="rId13"/>
    <p:sldId id="274" r:id="rId14"/>
    <p:sldId id="282" r:id="rId15"/>
    <p:sldId id="283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4B4C-ABA1-4E9F-8A00-13D083D3CF5C}" v="503" dt="2023-10-11T01:06:46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14/03/2024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912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14/03/2024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618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14/03/2024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3022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14/03/2024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0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14/03/2024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171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14/03/2024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0381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14/03/2024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6236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14/03/2024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287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14/03/2024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543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14/03/2024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373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14/03/2024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929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14/03/2024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55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14/03/2024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529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14/03/2024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326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14/03/2024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661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14/03/2024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906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999C7-FF0B-45CB-9D16-9866CDEF641F}" type="datetimeFigureOut">
              <a:rPr lang="en-IE" smtClean="0"/>
              <a:t>14/03/2024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544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813788-C864-D104-ABCF-111079C2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46986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Welcome to CS4222 PSLG!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AD10A4-35CD-FB66-C9DA-25DFA091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Robert and Jakub</a:t>
            </a:r>
          </a:p>
        </p:txBody>
      </p:sp>
    </p:spTree>
    <p:extLst>
      <p:ext uri="{BB962C8B-B14F-4D97-AF65-F5344CB8AC3E}">
        <p14:creationId xmlns:p14="http://schemas.microsoft.com/office/powerpoint/2010/main" val="354021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 dirty="0"/>
              <a:t>Answer: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FE2598-DDA3-6A9E-4A88-C5D8B9782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47" y="1134188"/>
            <a:ext cx="6233861" cy="547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0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Write a java program to take a 2D array and resize it by half</a:t>
            </a:r>
            <a:br>
              <a:rPr lang="en-GB" sz="2000" dirty="0"/>
            </a:br>
            <a:r>
              <a:rPr lang="en-GB" sz="2000" dirty="0"/>
              <a:t>(Shrink it to half its original size)</a:t>
            </a:r>
          </a:p>
        </p:txBody>
      </p:sp>
    </p:spTree>
    <p:extLst>
      <p:ext uri="{BB962C8B-B14F-4D97-AF65-F5344CB8AC3E}">
        <p14:creationId xmlns:p14="http://schemas.microsoft.com/office/powerpoint/2010/main" val="3146932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 dirty="0"/>
              <a:t>Answer: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A376F4-3A71-09BB-3BB5-B2E4C5F2B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36" y="1048376"/>
            <a:ext cx="4840359" cy="41755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4BE0D2-72AC-F388-6662-178341B99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971" y="1255067"/>
            <a:ext cx="5822593" cy="376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15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813788-C864-D104-ABCF-111079C2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46986"/>
            <a:ext cx="9144000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coming!</a:t>
            </a:r>
            <a:b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7" descr="Angel face outline with solid fill">
            <a:extLst>
              <a:ext uri="{FF2B5EF4-FFF2-40B4-BE49-F238E27FC236}">
                <a16:creationId xmlns:a16="http://schemas.microsoft.com/office/drawing/2014/main" id="{83BFE645-5EA9-F7B4-070E-AC0E9A36A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8818" y="3644105"/>
            <a:ext cx="2607195" cy="2607195"/>
          </a:xfrm>
        </p:spPr>
      </p:pic>
    </p:spTree>
    <p:extLst>
      <p:ext uri="{BB962C8B-B14F-4D97-AF65-F5344CB8AC3E}">
        <p14:creationId xmlns:p14="http://schemas.microsoft.com/office/powerpoint/2010/main" val="220061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866AC44-D318-1ECE-1A5C-6CF6EAD0AF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1CE73-2505-1773-6F8E-27CDAE3C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874"/>
            <a:ext cx="10515600" cy="1325563"/>
          </a:xfrm>
        </p:spPr>
        <p:txBody>
          <a:bodyPr>
            <a:normAutofit/>
          </a:bodyPr>
          <a:lstStyle/>
          <a:p>
            <a:r>
              <a:rPr lang="en-IE" sz="4800" dirty="0"/>
              <a:t>Java 2D Arrays​</a:t>
            </a:r>
            <a:endParaRPr lang="en-IE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808B-CA46-F7DC-57DD-21017CD3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675"/>
            <a:ext cx="10515600" cy="4813338"/>
          </a:xfrm>
        </p:spPr>
        <p:txBody>
          <a:bodyPr>
            <a:normAutofit/>
          </a:bodyPr>
          <a:lstStyle/>
          <a:p>
            <a:pPr fontAlgn="base"/>
            <a:r>
              <a:rPr lang="en-GB" dirty="0"/>
              <a:t>A 2D array is an array of arrays </a:t>
            </a:r>
            <a:r>
              <a:rPr lang="en-IE" dirty="0"/>
              <a:t>and are </a:t>
            </a:r>
            <a:r>
              <a:rPr lang="en-GB" dirty="0"/>
              <a:t>useful when you want to store data as a tabular form, like a table with rows and columns</a:t>
            </a:r>
            <a:r>
              <a:rPr lang="en-US" dirty="0"/>
              <a:t>​</a:t>
            </a:r>
          </a:p>
          <a:p>
            <a:pPr fontAlgn="base"/>
            <a:r>
              <a:rPr lang="en-GB" dirty="0"/>
              <a:t>​</a:t>
            </a:r>
          </a:p>
          <a:p>
            <a:pPr fontAlgn="base"/>
            <a:r>
              <a:rPr lang="en-GB" dirty="0"/>
              <a:t>To create a two-dimensional array, add each array within its own set of curly braces:</a:t>
            </a:r>
            <a:r>
              <a:rPr lang="en-US" dirty="0"/>
              <a:t>​</a:t>
            </a:r>
          </a:p>
          <a:p>
            <a:pPr fontAlgn="base"/>
            <a:r>
              <a:rPr lang="en-GB" i="1" dirty="0"/>
              <a:t>int[][] </a:t>
            </a:r>
            <a:r>
              <a:rPr lang="en-GB" i="1" dirty="0" err="1"/>
              <a:t>myNumbers</a:t>
            </a:r>
            <a:r>
              <a:rPr lang="en-GB" i="1" dirty="0"/>
              <a:t> = { {1, 2, 3, 4}, {5, 6, 7} };</a:t>
            </a:r>
            <a:r>
              <a:rPr lang="en-US" dirty="0"/>
              <a:t>​</a:t>
            </a:r>
          </a:p>
          <a:p>
            <a:pPr fontAlgn="base"/>
            <a:r>
              <a:rPr lang="en-GB" dirty="0"/>
              <a:t>​</a:t>
            </a:r>
          </a:p>
          <a:p>
            <a:pPr fontAlgn="base"/>
            <a:r>
              <a:rPr lang="en-GB" dirty="0"/>
              <a:t>Access:</a:t>
            </a:r>
            <a:r>
              <a:rPr lang="en-US" dirty="0"/>
              <a:t>​</a:t>
            </a:r>
          </a:p>
          <a:p>
            <a:pPr fontAlgn="base"/>
            <a:r>
              <a:rPr lang="en-GB" i="1" dirty="0" err="1"/>
              <a:t>System.out.println</a:t>
            </a:r>
            <a:r>
              <a:rPr lang="en-GB" i="1" dirty="0"/>
              <a:t>(</a:t>
            </a:r>
            <a:r>
              <a:rPr lang="en-GB" i="1" dirty="0" err="1"/>
              <a:t>myNumbers</a:t>
            </a:r>
            <a:r>
              <a:rPr lang="en-GB" i="1" dirty="0"/>
              <a:t>[1][2]); </a:t>
            </a:r>
            <a:r>
              <a:rPr lang="en-US" dirty="0"/>
              <a:t>​</a:t>
            </a:r>
          </a:p>
          <a:p>
            <a:pPr fontAlgn="base"/>
            <a:r>
              <a:rPr lang="en-GB" i="1" dirty="0"/>
              <a:t>// Outputs 7</a:t>
            </a:r>
            <a:r>
              <a:rPr lang="en-IE" dirty="0"/>
              <a:t>​</a:t>
            </a:r>
          </a:p>
          <a:p>
            <a:endParaRPr lang="en-I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152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Declare, initialize and fill a 2D array capable of storing integers</a:t>
            </a:r>
            <a:br>
              <a:rPr lang="en-GB" sz="2000" dirty="0"/>
            </a:br>
            <a:r>
              <a:rPr lang="en-GB" sz="2000" dirty="0"/>
              <a:t>with dimensions 4 rows by 6 columns.</a:t>
            </a:r>
          </a:p>
        </p:txBody>
      </p:sp>
    </p:spTree>
    <p:extLst>
      <p:ext uri="{BB962C8B-B14F-4D97-AF65-F5344CB8AC3E}">
        <p14:creationId xmlns:p14="http://schemas.microsoft.com/office/powerpoint/2010/main" val="10071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 dirty="0"/>
              <a:t>Answer: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B09E37-68E8-5C5F-1913-8B32CE61C6AD}"/>
              </a:ext>
            </a:extLst>
          </p:cNvPr>
          <p:cNvSpPr txBox="1"/>
          <p:nvPr/>
        </p:nvSpPr>
        <p:spPr>
          <a:xfrm>
            <a:off x="3049073" y="3237894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888E22-3318-892C-3B1B-5F2EB17A1DA5}"/>
              </a:ext>
            </a:extLst>
          </p:cNvPr>
          <p:cNvSpPr txBox="1"/>
          <p:nvPr/>
        </p:nvSpPr>
        <p:spPr>
          <a:xfrm>
            <a:off x="3049073" y="3237894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8F2FB7-9C52-3E19-4794-FA0D76D5D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160" y="1228988"/>
            <a:ext cx="6223572" cy="51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9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Write a Java program to calculate and print the sum of all</a:t>
            </a:r>
            <a:br>
              <a:rPr lang="en-GB" sz="2000" dirty="0"/>
            </a:br>
            <a:r>
              <a:rPr lang="en-GB" sz="2000" dirty="0"/>
              <a:t>elements in a 2D array.</a:t>
            </a:r>
          </a:p>
        </p:txBody>
      </p:sp>
    </p:spTree>
    <p:extLst>
      <p:ext uri="{BB962C8B-B14F-4D97-AF65-F5344CB8AC3E}">
        <p14:creationId xmlns:p14="http://schemas.microsoft.com/office/powerpoint/2010/main" val="25515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/>
              <a:t>Answer:</a:t>
            </a:r>
            <a:endParaRPr lang="en-IE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A80FB-38C7-8C45-E377-3CF80BB45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1" y="1295566"/>
            <a:ext cx="6904298" cy="501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5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Write a Java program to calculate and print the average value</a:t>
            </a:r>
            <a:br>
              <a:rPr lang="en-GB" sz="2000" dirty="0"/>
            </a:br>
            <a:r>
              <a:rPr lang="en-GB" sz="2000" dirty="0"/>
              <a:t>of all elements in a 2D array.</a:t>
            </a:r>
          </a:p>
        </p:txBody>
      </p:sp>
    </p:spTree>
    <p:extLst>
      <p:ext uri="{BB962C8B-B14F-4D97-AF65-F5344CB8AC3E}">
        <p14:creationId xmlns:p14="http://schemas.microsoft.com/office/powerpoint/2010/main" val="324806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 dirty="0"/>
              <a:t>Answer: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5A21C-E25B-83F3-BF4D-9D9C63DFD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08" y="1171025"/>
            <a:ext cx="6125441" cy="539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67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Write a Java program to find and print the maximum element</a:t>
            </a:r>
            <a:br>
              <a:rPr lang="en-GB" sz="2000" dirty="0"/>
            </a:br>
            <a:r>
              <a:rPr lang="en-GB" sz="2000" dirty="0"/>
              <a:t>in a 2D array.</a:t>
            </a:r>
          </a:p>
        </p:txBody>
      </p:sp>
    </p:spTree>
    <p:extLst>
      <p:ext uri="{BB962C8B-B14F-4D97-AF65-F5344CB8AC3E}">
        <p14:creationId xmlns:p14="http://schemas.microsoft.com/office/powerpoint/2010/main" val="21483572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95DE730D1F52469A8DE4CEBD1FE55C" ma:contentTypeVersion="12" ma:contentTypeDescription="Create a new document." ma:contentTypeScope="" ma:versionID="51ae30ed0a4abb7961f2cda1b08b3812">
  <xsd:schema xmlns:xsd="http://www.w3.org/2001/XMLSchema" xmlns:xs="http://www.w3.org/2001/XMLSchema" xmlns:p="http://schemas.microsoft.com/office/2006/metadata/properties" xmlns:ns3="42220b51-63e5-45ea-8d88-10df70f0202d" xmlns:ns4="c89ebe7e-8cf0-4f15-9474-dbd549f1781a" targetNamespace="http://schemas.microsoft.com/office/2006/metadata/properties" ma:root="true" ma:fieldsID="2d9dfe5b737f6689c57ef082c5ad8e25" ns3:_="" ns4:_="">
    <xsd:import namespace="42220b51-63e5-45ea-8d88-10df70f0202d"/>
    <xsd:import namespace="c89ebe7e-8cf0-4f15-9474-dbd549f1781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220b51-63e5-45ea-8d88-10df70f020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ebe7e-8cf0-4f15-9474-dbd549f1781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2220b51-63e5-45ea-8d88-10df70f0202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1C156C-6D02-4965-949C-13D4CD6A6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220b51-63e5-45ea-8d88-10df70f0202d"/>
    <ds:schemaRef ds:uri="c89ebe7e-8cf0-4f15-9474-dbd549f178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E94C0C-90CB-4A0D-B2E1-AB6C422CE07C}">
  <ds:schemaRefs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c89ebe7e-8cf0-4f15-9474-dbd549f1781a"/>
    <ds:schemaRef ds:uri="http://schemas.openxmlformats.org/package/2006/metadata/core-properties"/>
    <ds:schemaRef ds:uri="42220b51-63e5-45ea-8d88-10df70f0202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36B3D4D-673D-44A7-A567-A716FDF39B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1131</TotalTime>
  <Words>235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Times New Roman</vt:lpstr>
      <vt:lpstr>Trebuchet MS</vt:lpstr>
      <vt:lpstr>Wingdings</vt:lpstr>
      <vt:lpstr>Wingdings 3</vt:lpstr>
      <vt:lpstr>Facet</vt:lpstr>
      <vt:lpstr>Welcome to CS4222 PSLG!</vt:lpstr>
      <vt:lpstr>Java 2D Arrays​</vt:lpstr>
      <vt:lpstr>Problem 1</vt:lpstr>
      <vt:lpstr>Answer:</vt:lpstr>
      <vt:lpstr>Problem 2</vt:lpstr>
      <vt:lpstr>Answer:</vt:lpstr>
      <vt:lpstr>Problem 3</vt:lpstr>
      <vt:lpstr>Answer:</vt:lpstr>
      <vt:lpstr>Problem 4</vt:lpstr>
      <vt:lpstr>Answer:</vt:lpstr>
      <vt:lpstr>Problem 5</vt:lpstr>
      <vt:lpstr>Answer:</vt:lpstr>
      <vt:lpstr>Thank you for coming!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CS4141 PSLG!</dc:title>
  <dc:creator>ULStudent:TODOR.ALEKSANDROV</dc:creator>
  <cp:lastModifiedBy>ULStudent:JAKUB.PAWLOWICZ</cp:lastModifiedBy>
  <cp:revision>20</cp:revision>
  <dcterms:created xsi:type="dcterms:W3CDTF">2023-10-02T22:53:50Z</dcterms:created>
  <dcterms:modified xsi:type="dcterms:W3CDTF">2024-03-14T11:24:58Z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0x010100FF95DE730D1F52469A8DE4CEBD1FE55C</vt:lpwstr>
  </property>
</Properties>
</file>