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62" r:id="rId6"/>
    <p:sldId id="284" r:id="rId7"/>
    <p:sldId id="285" r:id="rId8"/>
    <p:sldId id="286" r:id="rId9"/>
    <p:sldId id="287" r:id="rId10"/>
    <p:sldId id="288" r:id="rId11"/>
    <p:sldId id="280" r:id="rId12"/>
    <p:sldId id="289" r:id="rId13"/>
    <p:sldId id="29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4B4C-ABA1-4E9F-8A00-13D083D3CF5C}" v="503" dt="2023-10-11T01:06:46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82" autoAdjust="0"/>
    <p:restoredTop sz="94660"/>
  </p:normalViewPr>
  <p:slideViewPr>
    <p:cSldViewPr snapToGrid="0">
      <p:cViewPr varScale="1">
        <p:scale>
          <a:sx n="99" d="100"/>
          <a:sy n="99" d="100"/>
        </p:scale>
        <p:origin x="6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21/03/2024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912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21/03/2024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618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21/03/2024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3022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21/03/2024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0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21/03/2024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171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21/03/2024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0381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21/03/2024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6236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21/03/2024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287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21/03/2024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543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21/03/2024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373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21/03/2024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929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21/03/2024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55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21/03/2024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529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21/03/2024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326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21/03/2024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661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21/03/2024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906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999C7-FF0B-45CB-9D16-9866CDEF641F}" type="datetimeFigureOut">
              <a:rPr lang="en-IE" smtClean="0"/>
              <a:t>21/03/2024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544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813788-C864-D104-ABCF-111079C2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46986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Welcome to CS4222 PSLG!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AD10A4-35CD-FB66-C9DA-25DFA091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Robert and Jakub</a:t>
            </a:r>
          </a:p>
        </p:txBody>
      </p:sp>
    </p:spTree>
    <p:extLst>
      <p:ext uri="{BB962C8B-B14F-4D97-AF65-F5344CB8AC3E}">
        <p14:creationId xmlns:p14="http://schemas.microsoft.com/office/powerpoint/2010/main" val="354021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866AC44-D318-1ECE-1A5C-6CF6EAD0AF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1CE73-2505-1773-6F8E-27CDAE3C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874"/>
            <a:ext cx="10515600" cy="1325563"/>
          </a:xfrm>
        </p:spPr>
        <p:txBody>
          <a:bodyPr>
            <a:normAutofit/>
          </a:bodyPr>
          <a:lstStyle/>
          <a:p>
            <a:r>
              <a:rPr lang="en-IE" sz="4800" dirty="0"/>
              <a:t>DLSH​​​​​​</a:t>
            </a:r>
            <a:endParaRPr lang="en-IE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808B-CA46-F7DC-57DD-21017CD3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675"/>
            <a:ext cx="10515600" cy="4813338"/>
          </a:xfrm>
        </p:spPr>
        <p:txBody>
          <a:bodyPr>
            <a:normAutofit/>
          </a:bodyPr>
          <a:lstStyle/>
          <a:p>
            <a:pPr fontAlgn="base"/>
            <a:endParaRPr lang="en-GB" sz="3200" dirty="0"/>
          </a:p>
          <a:p>
            <a:pPr fontAlgn="base"/>
            <a:endParaRPr lang="en-GB" sz="3200" dirty="0"/>
          </a:p>
          <a:p>
            <a:pPr fontAlgn="base"/>
            <a:endParaRPr lang="en-GB" sz="3200" dirty="0"/>
          </a:p>
          <a:p>
            <a:pPr fontAlgn="base"/>
            <a:r>
              <a:rPr lang="en-GB" sz="3200" dirty="0"/>
              <a:t>Great recourses under the CS4222 page in contents</a:t>
            </a:r>
            <a:r>
              <a:rPr lang="en-US" sz="3200" dirty="0"/>
              <a:t>​</a:t>
            </a:r>
          </a:p>
          <a:p>
            <a:pPr fontAlgn="base"/>
            <a:r>
              <a:rPr lang="en-GB" sz="3200" dirty="0"/>
              <a:t>Dropped every Thursday</a:t>
            </a:r>
          </a:p>
          <a:p>
            <a:endParaRPr lang="en-I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6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813788-C864-D104-ABCF-111079C2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46986"/>
            <a:ext cx="9144000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coming!</a:t>
            </a:r>
            <a:b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7" descr="Angel face outline with solid fill">
            <a:extLst>
              <a:ext uri="{FF2B5EF4-FFF2-40B4-BE49-F238E27FC236}">
                <a16:creationId xmlns:a16="http://schemas.microsoft.com/office/drawing/2014/main" id="{83BFE645-5EA9-F7B4-070E-AC0E9A36A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8818" y="3644105"/>
            <a:ext cx="2607195" cy="2607195"/>
          </a:xfrm>
        </p:spPr>
      </p:pic>
    </p:spTree>
    <p:extLst>
      <p:ext uri="{BB962C8B-B14F-4D97-AF65-F5344CB8AC3E}">
        <p14:creationId xmlns:p14="http://schemas.microsoft.com/office/powerpoint/2010/main" val="220061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866AC44-D318-1ECE-1A5C-6CF6EAD0AF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1CE73-2505-1773-6F8E-27CDAE3C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874"/>
            <a:ext cx="10515600" cy="1325563"/>
          </a:xfrm>
        </p:spPr>
        <p:txBody>
          <a:bodyPr>
            <a:normAutofit/>
          </a:bodyPr>
          <a:lstStyle/>
          <a:p>
            <a:r>
              <a:rPr lang="en-IE" sz="4800" strike="sngStrike" dirty="0"/>
              <a:t>Java</a:t>
            </a:r>
            <a:r>
              <a:rPr lang="en-IE" sz="4800" dirty="0"/>
              <a:t> Python!​​</a:t>
            </a:r>
            <a:endParaRPr lang="en-IE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808B-CA46-F7DC-57DD-21017CD3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675"/>
            <a:ext cx="10515600" cy="4813338"/>
          </a:xfrm>
        </p:spPr>
        <p:txBody>
          <a:bodyPr>
            <a:normAutofit/>
          </a:bodyPr>
          <a:lstStyle/>
          <a:p>
            <a:pPr fontAlgn="base"/>
            <a:r>
              <a:rPr lang="en-GB" dirty="0"/>
              <a:t>Hello world!</a:t>
            </a:r>
            <a:r>
              <a:rPr lang="en-US" dirty="0"/>
              <a:t>​</a:t>
            </a:r>
          </a:p>
          <a:p>
            <a:pPr fontAlgn="base"/>
            <a:r>
              <a:rPr lang="en-GB" dirty="0"/>
              <a:t>Java:</a:t>
            </a:r>
            <a:r>
              <a:rPr lang="en-US" dirty="0"/>
              <a:t>​</a:t>
            </a:r>
          </a:p>
          <a:p>
            <a:pPr fontAlgn="base"/>
            <a:r>
              <a:rPr lang="en-GB" dirty="0"/>
              <a:t>Public class </a:t>
            </a:r>
            <a:r>
              <a:rPr lang="en-GB" dirty="0" err="1"/>
              <a:t>helloWorld</a:t>
            </a:r>
            <a:r>
              <a:rPr lang="en-GB" dirty="0"/>
              <a:t>{</a:t>
            </a:r>
            <a:r>
              <a:rPr lang="en-US" dirty="0"/>
              <a:t>​</a:t>
            </a:r>
          </a:p>
          <a:p>
            <a:pPr lvl="1" fontAlgn="base"/>
            <a:r>
              <a:rPr lang="en-GB" dirty="0"/>
              <a:t>Public static void main(String[] </a:t>
            </a:r>
            <a:r>
              <a:rPr lang="en-GB" dirty="0" err="1"/>
              <a:t>args</a:t>
            </a:r>
            <a:r>
              <a:rPr lang="en-GB" dirty="0"/>
              <a:t>){</a:t>
            </a:r>
            <a:r>
              <a:rPr lang="en-US" dirty="0"/>
              <a:t>​</a:t>
            </a:r>
          </a:p>
          <a:p>
            <a:pPr lvl="2" fontAlgn="base"/>
            <a:r>
              <a:rPr lang="en-GB" dirty="0" err="1"/>
              <a:t>System.out.println</a:t>
            </a:r>
            <a:r>
              <a:rPr lang="en-GB" dirty="0"/>
              <a:t>(“ugh are we there yet?”);</a:t>
            </a:r>
            <a:r>
              <a:rPr lang="en-US" dirty="0"/>
              <a:t>​</a:t>
            </a:r>
          </a:p>
          <a:p>
            <a:pPr lvl="1" fontAlgn="base"/>
            <a:r>
              <a:rPr lang="en-GB" dirty="0"/>
              <a:t>}</a:t>
            </a:r>
            <a:r>
              <a:rPr lang="en-US" dirty="0"/>
              <a:t>​</a:t>
            </a:r>
          </a:p>
          <a:p>
            <a:pPr fontAlgn="base"/>
            <a:r>
              <a:rPr lang="en-GB" dirty="0"/>
              <a:t>}</a:t>
            </a:r>
            <a:r>
              <a:rPr lang="en-US" dirty="0"/>
              <a:t>​</a:t>
            </a:r>
          </a:p>
          <a:p>
            <a:pPr fontAlgn="base"/>
            <a:r>
              <a:rPr lang="en-GB" dirty="0"/>
              <a:t>Python:</a:t>
            </a:r>
            <a:r>
              <a:rPr lang="en-US" dirty="0"/>
              <a:t>​</a:t>
            </a:r>
          </a:p>
          <a:p>
            <a:pPr lvl="1" fontAlgn="base"/>
            <a:r>
              <a:rPr lang="en-GB" dirty="0"/>
              <a:t>Print(“Hello World ”)</a:t>
            </a:r>
            <a:r>
              <a:rPr lang="en-US" dirty="0"/>
              <a:t>​</a:t>
            </a:r>
          </a:p>
          <a:p>
            <a:pPr fontAlgn="base"/>
            <a:r>
              <a:rPr lang="en-GB" dirty="0"/>
              <a:t>Notice:</a:t>
            </a:r>
            <a:r>
              <a:rPr lang="en-US" dirty="0"/>
              <a:t>​</a:t>
            </a:r>
          </a:p>
          <a:p>
            <a:pPr lvl="1" fontAlgn="base"/>
            <a:r>
              <a:rPr lang="en-GB" dirty="0"/>
              <a:t>No semicolon</a:t>
            </a:r>
            <a:r>
              <a:rPr lang="en-US" dirty="0"/>
              <a:t>​</a:t>
            </a:r>
          </a:p>
          <a:p>
            <a:pPr lvl="1" fontAlgn="base"/>
            <a:r>
              <a:rPr lang="en-GB" dirty="0"/>
              <a:t>No curly brackets</a:t>
            </a:r>
            <a:r>
              <a:rPr lang="en-US" dirty="0"/>
              <a:t>​</a:t>
            </a:r>
          </a:p>
          <a:p>
            <a:endParaRPr lang="en-I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152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866AC44-D318-1ECE-1A5C-6CF6EAD0AF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1CE73-2505-1773-6F8E-27CDAE3C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874"/>
            <a:ext cx="10515600" cy="1325563"/>
          </a:xfrm>
        </p:spPr>
        <p:txBody>
          <a:bodyPr>
            <a:normAutofit/>
          </a:bodyPr>
          <a:lstStyle/>
          <a:p>
            <a:r>
              <a:rPr lang="en-IE" sz="4800" dirty="0"/>
              <a:t>Data Types​​​</a:t>
            </a:r>
            <a:endParaRPr lang="en-IE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808B-CA46-F7DC-57DD-21017CD3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675"/>
            <a:ext cx="10515600" cy="4813338"/>
          </a:xfrm>
        </p:spPr>
        <p:txBody>
          <a:bodyPr>
            <a:normAutofit/>
          </a:bodyPr>
          <a:lstStyle/>
          <a:p>
            <a:pPr fontAlgn="base"/>
            <a:r>
              <a:rPr lang="en-GB" dirty="0"/>
              <a:t>Don’t exist! (they’re inferred)</a:t>
            </a:r>
            <a:r>
              <a:rPr lang="en-US" dirty="0"/>
              <a:t>​</a:t>
            </a:r>
          </a:p>
          <a:p>
            <a:pPr fontAlgn="base"/>
            <a:r>
              <a:rPr lang="en-GB" dirty="0"/>
              <a:t>Java:</a:t>
            </a:r>
            <a:r>
              <a:rPr lang="en-US" dirty="0"/>
              <a:t>​</a:t>
            </a:r>
          </a:p>
          <a:p>
            <a:pPr lvl="1" fontAlgn="base"/>
            <a:r>
              <a:rPr lang="en-GB" dirty="0"/>
              <a:t>int age = 21;</a:t>
            </a:r>
            <a:r>
              <a:rPr lang="en-US" dirty="0"/>
              <a:t>​</a:t>
            </a:r>
          </a:p>
          <a:p>
            <a:pPr lvl="1" fontAlgn="base"/>
            <a:r>
              <a:rPr lang="en-GB" dirty="0"/>
              <a:t>String name = “Todor”;</a:t>
            </a:r>
            <a:r>
              <a:rPr lang="en-US" dirty="0"/>
              <a:t>​</a:t>
            </a:r>
          </a:p>
          <a:p>
            <a:pPr fontAlgn="base"/>
            <a:r>
              <a:rPr lang="en-GB" dirty="0"/>
              <a:t>Python:</a:t>
            </a:r>
            <a:r>
              <a:rPr lang="en-US" dirty="0"/>
              <a:t>​</a:t>
            </a:r>
          </a:p>
          <a:p>
            <a:pPr lvl="1" fontAlgn="base"/>
            <a:r>
              <a:rPr lang="en-GB" dirty="0"/>
              <a:t>Age = 21</a:t>
            </a:r>
            <a:r>
              <a:rPr lang="en-US" dirty="0"/>
              <a:t>​</a:t>
            </a:r>
          </a:p>
          <a:p>
            <a:pPr lvl="1" fontAlgn="base"/>
            <a:r>
              <a:rPr lang="en-GB" dirty="0"/>
              <a:t>Name = “Todor”</a:t>
            </a:r>
            <a:r>
              <a:rPr lang="en-US" dirty="0"/>
              <a:t>​</a:t>
            </a:r>
          </a:p>
          <a:p>
            <a:pPr fontAlgn="base"/>
            <a:r>
              <a:rPr lang="en-GB" dirty="0"/>
              <a:t>Notice:</a:t>
            </a:r>
            <a:r>
              <a:rPr lang="en-US" dirty="0"/>
              <a:t>​</a:t>
            </a:r>
          </a:p>
          <a:p>
            <a:pPr lvl="1" fontAlgn="base"/>
            <a:r>
              <a:rPr lang="en-GB" dirty="0"/>
              <a:t>No declarations</a:t>
            </a:r>
            <a:r>
              <a:rPr lang="en-US" dirty="0"/>
              <a:t>​</a:t>
            </a:r>
          </a:p>
          <a:p>
            <a:endParaRPr lang="en-I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078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866AC44-D318-1ECE-1A5C-6CF6EAD0AF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1CE73-2505-1773-6F8E-27CDAE3C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874"/>
            <a:ext cx="10515600" cy="1325563"/>
          </a:xfrm>
        </p:spPr>
        <p:txBody>
          <a:bodyPr>
            <a:normAutofit/>
          </a:bodyPr>
          <a:lstStyle/>
          <a:p>
            <a:r>
              <a:rPr lang="en-IE" sz="4800" dirty="0"/>
              <a:t>Conditionals​​​​</a:t>
            </a:r>
            <a:endParaRPr lang="en-IE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808B-CA46-F7DC-57DD-21017CD3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675"/>
            <a:ext cx="10515600" cy="4813338"/>
          </a:xfrm>
        </p:spPr>
        <p:txBody>
          <a:bodyPr>
            <a:normAutofit/>
          </a:bodyPr>
          <a:lstStyle/>
          <a:p>
            <a:pPr fontAlgn="base"/>
            <a:r>
              <a:rPr lang="en-GB" dirty="0"/>
              <a:t>Java:</a:t>
            </a:r>
            <a:r>
              <a:rPr lang="en-US" dirty="0"/>
              <a:t>​</a:t>
            </a:r>
          </a:p>
          <a:p>
            <a:pPr lvl="1" fontAlgn="base"/>
            <a:r>
              <a:rPr lang="en-GB" dirty="0"/>
              <a:t>Int health = 100;</a:t>
            </a:r>
            <a:r>
              <a:rPr lang="en-US" dirty="0"/>
              <a:t>​</a:t>
            </a:r>
          </a:p>
          <a:p>
            <a:pPr lvl="1" fontAlgn="base"/>
            <a:r>
              <a:rPr lang="en-GB" dirty="0"/>
              <a:t>If (health &lt;= 0){</a:t>
            </a:r>
            <a:r>
              <a:rPr lang="en-US" dirty="0"/>
              <a:t>​</a:t>
            </a:r>
          </a:p>
          <a:p>
            <a:pPr lvl="2" fontAlgn="base"/>
            <a:r>
              <a:rPr lang="en-GB" dirty="0" err="1"/>
              <a:t>System.out.println</a:t>
            </a:r>
            <a:r>
              <a:rPr lang="en-GB" dirty="0"/>
              <a:t>(“you are dead”);</a:t>
            </a:r>
            <a:r>
              <a:rPr lang="en-US" dirty="0"/>
              <a:t>​</a:t>
            </a:r>
          </a:p>
          <a:p>
            <a:pPr lvl="1" fontAlgn="base"/>
            <a:r>
              <a:rPr lang="en-GB" dirty="0"/>
              <a:t>}</a:t>
            </a:r>
            <a:r>
              <a:rPr lang="en-US" dirty="0"/>
              <a:t>​</a:t>
            </a:r>
          </a:p>
          <a:p>
            <a:pPr fontAlgn="base"/>
            <a:r>
              <a:rPr lang="en-GB" dirty="0"/>
              <a:t>Python:</a:t>
            </a:r>
            <a:r>
              <a:rPr lang="en-US" dirty="0"/>
              <a:t>​</a:t>
            </a:r>
          </a:p>
          <a:p>
            <a:pPr lvl="1" fontAlgn="base"/>
            <a:r>
              <a:rPr lang="en-GB" dirty="0"/>
              <a:t>Health = 100</a:t>
            </a:r>
            <a:r>
              <a:rPr lang="en-US" dirty="0"/>
              <a:t>​</a:t>
            </a:r>
          </a:p>
          <a:p>
            <a:pPr lvl="1" fontAlgn="base"/>
            <a:r>
              <a:rPr lang="en-GB" dirty="0"/>
              <a:t>If health &lt;= 0:</a:t>
            </a:r>
            <a:r>
              <a:rPr lang="en-US" dirty="0"/>
              <a:t>​</a:t>
            </a:r>
          </a:p>
          <a:p>
            <a:pPr lvl="2" fontAlgn="base"/>
            <a:r>
              <a:rPr lang="en-GB" dirty="0"/>
              <a:t>Print(“you are dead”)</a:t>
            </a:r>
            <a:r>
              <a:rPr lang="en-US" dirty="0"/>
              <a:t>​</a:t>
            </a:r>
          </a:p>
          <a:p>
            <a:pPr fontAlgn="base"/>
            <a:r>
              <a:rPr lang="en-GB" dirty="0"/>
              <a:t>Notice:</a:t>
            </a:r>
            <a:r>
              <a:rPr lang="en-US" dirty="0"/>
              <a:t>​</a:t>
            </a:r>
          </a:p>
          <a:p>
            <a:pPr lvl="1" fontAlgn="base"/>
            <a:r>
              <a:rPr lang="en-GB" dirty="0"/>
              <a:t>No brackets</a:t>
            </a:r>
            <a:r>
              <a:rPr lang="en-US" dirty="0"/>
              <a:t>​</a:t>
            </a:r>
          </a:p>
          <a:p>
            <a:pPr lvl="1" fontAlgn="base"/>
            <a:r>
              <a:rPr lang="en-GB" dirty="0"/>
              <a:t>INDENTATION!   very important!​</a:t>
            </a:r>
          </a:p>
          <a:p>
            <a:endParaRPr lang="en-I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779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866AC44-D318-1ECE-1A5C-6CF6EAD0AF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1CE73-2505-1773-6F8E-27CDAE3C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874"/>
            <a:ext cx="10515600" cy="1325563"/>
          </a:xfrm>
        </p:spPr>
        <p:txBody>
          <a:bodyPr>
            <a:normAutofit/>
          </a:bodyPr>
          <a:lstStyle/>
          <a:p>
            <a:r>
              <a:rPr lang="en-IE" sz="4800" dirty="0"/>
              <a:t>Conditionals​​​​</a:t>
            </a:r>
            <a:endParaRPr lang="en-IE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808B-CA46-F7DC-57DD-21017CD3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675"/>
            <a:ext cx="10515600" cy="4813338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GB" dirty="0"/>
              <a:t>Java:</a:t>
            </a:r>
            <a:r>
              <a:rPr lang="en-US" dirty="0"/>
              <a:t>​</a:t>
            </a:r>
          </a:p>
          <a:p>
            <a:pPr lvl="1" fontAlgn="base"/>
            <a:r>
              <a:rPr lang="en-GB" dirty="0"/>
              <a:t>Else if</a:t>
            </a:r>
            <a:r>
              <a:rPr lang="en-US" dirty="0"/>
              <a:t>​</a:t>
            </a:r>
          </a:p>
          <a:p>
            <a:pPr lvl="1" fontAlgn="base"/>
            <a:r>
              <a:rPr lang="en-GB" dirty="0"/>
              <a:t>&amp;&amp;</a:t>
            </a:r>
            <a:r>
              <a:rPr lang="en-US" dirty="0"/>
              <a:t>​</a:t>
            </a:r>
          </a:p>
          <a:p>
            <a:pPr lvl="1" fontAlgn="base"/>
            <a:r>
              <a:rPr lang="en-IE" dirty="0"/>
              <a:t>||</a:t>
            </a:r>
            <a:r>
              <a:rPr lang="en-US" dirty="0"/>
              <a:t>​</a:t>
            </a:r>
          </a:p>
          <a:p>
            <a:pPr lvl="1" fontAlgn="base"/>
            <a:r>
              <a:rPr lang="en-IE" dirty="0"/>
              <a:t>!</a:t>
            </a:r>
            <a:r>
              <a:rPr lang="en-GB" dirty="0"/>
              <a:t>​</a:t>
            </a:r>
          </a:p>
          <a:p>
            <a:pPr fontAlgn="base"/>
            <a:r>
              <a:rPr lang="en-GB" dirty="0"/>
              <a:t>Python:</a:t>
            </a:r>
            <a:r>
              <a:rPr lang="en-US" dirty="0"/>
              <a:t>​</a:t>
            </a:r>
          </a:p>
          <a:p>
            <a:pPr lvl="1" fontAlgn="base"/>
            <a:r>
              <a:rPr lang="en-GB" dirty="0" err="1"/>
              <a:t>Elif</a:t>
            </a:r>
            <a:r>
              <a:rPr lang="en-GB" dirty="0"/>
              <a:t>​</a:t>
            </a:r>
          </a:p>
          <a:p>
            <a:pPr lvl="1" fontAlgn="base"/>
            <a:r>
              <a:rPr lang="en-GB" dirty="0"/>
              <a:t>And</a:t>
            </a:r>
            <a:r>
              <a:rPr lang="en-US" dirty="0"/>
              <a:t>​</a:t>
            </a:r>
          </a:p>
          <a:p>
            <a:pPr lvl="1" fontAlgn="base"/>
            <a:r>
              <a:rPr lang="en-GB" dirty="0"/>
              <a:t>Or</a:t>
            </a:r>
            <a:r>
              <a:rPr lang="en-US" dirty="0"/>
              <a:t>​</a:t>
            </a:r>
          </a:p>
          <a:p>
            <a:pPr lvl="1" fontAlgn="base"/>
            <a:r>
              <a:rPr lang="en-GB" dirty="0"/>
              <a:t>Not</a:t>
            </a:r>
            <a:r>
              <a:rPr lang="en-US" dirty="0"/>
              <a:t>​</a:t>
            </a:r>
          </a:p>
          <a:p>
            <a:pPr fontAlgn="base"/>
            <a:r>
              <a:rPr lang="en-GB" dirty="0"/>
              <a:t>Do not forget:</a:t>
            </a:r>
            <a:r>
              <a:rPr lang="en-US" dirty="0"/>
              <a:t>​</a:t>
            </a:r>
          </a:p>
          <a:p>
            <a:pPr lvl="1" fontAlgn="base"/>
            <a:r>
              <a:rPr lang="en-GB" dirty="0"/>
              <a:t>No brackets</a:t>
            </a:r>
            <a:r>
              <a:rPr lang="en-US" dirty="0"/>
              <a:t>​</a:t>
            </a:r>
          </a:p>
          <a:p>
            <a:pPr lvl="1" fontAlgn="base"/>
            <a:r>
              <a:rPr lang="en-GB" dirty="0"/>
              <a:t>INDENTATION!   very important!</a:t>
            </a:r>
          </a:p>
          <a:p>
            <a:endParaRPr lang="en-I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66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866AC44-D318-1ECE-1A5C-6CF6EAD0AF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1CE73-2505-1773-6F8E-27CDAE3C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874"/>
            <a:ext cx="10515600" cy="1325563"/>
          </a:xfrm>
        </p:spPr>
        <p:txBody>
          <a:bodyPr>
            <a:normAutofit/>
          </a:bodyPr>
          <a:lstStyle/>
          <a:p>
            <a:r>
              <a:rPr lang="en-IE" sz="4800" dirty="0"/>
              <a:t>Loops​​​​​</a:t>
            </a:r>
            <a:endParaRPr lang="en-IE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808B-CA46-F7DC-57DD-21017CD3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675"/>
            <a:ext cx="10515600" cy="4813338"/>
          </a:xfrm>
        </p:spPr>
        <p:txBody>
          <a:bodyPr>
            <a:normAutofit/>
          </a:bodyPr>
          <a:lstStyle/>
          <a:p>
            <a:pPr fontAlgn="base"/>
            <a:r>
              <a:rPr lang="en-GB" dirty="0"/>
              <a:t>Java:</a:t>
            </a:r>
            <a:r>
              <a:rPr lang="en-US" dirty="0"/>
              <a:t>​</a:t>
            </a:r>
          </a:p>
          <a:p>
            <a:pPr lvl="1" fontAlgn="base"/>
            <a:r>
              <a:rPr lang="en-GB" dirty="0"/>
              <a:t>for(int I = 0;i&lt;10;i++)</a:t>
            </a:r>
            <a:r>
              <a:rPr lang="en-US" dirty="0"/>
              <a:t>​</a:t>
            </a:r>
          </a:p>
          <a:p>
            <a:pPr lvl="1" fontAlgn="base"/>
            <a:r>
              <a:rPr lang="en-GB" dirty="0"/>
              <a:t>while (true)</a:t>
            </a:r>
            <a:r>
              <a:rPr lang="en-US" dirty="0"/>
              <a:t>​</a:t>
            </a:r>
          </a:p>
          <a:p>
            <a:pPr fontAlgn="base"/>
            <a:r>
              <a:rPr lang="en-GB" dirty="0"/>
              <a:t>Python:</a:t>
            </a:r>
            <a:r>
              <a:rPr lang="en-US" dirty="0"/>
              <a:t>​</a:t>
            </a:r>
          </a:p>
          <a:p>
            <a:pPr lvl="1" fontAlgn="base"/>
            <a:r>
              <a:rPr lang="en-GB" dirty="0"/>
              <a:t>List = [“item 1”, “item 2”]</a:t>
            </a:r>
            <a:r>
              <a:rPr lang="en-US" dirty="0"/>
              <a:t>​</a:t>
            </a:r>
          </a:p>
          <a:p>
            <a:pPr lvl="1" fontAlgn="base"/>
            <a:r>
              <a:rPr lang="en-GB" dirty="0"/>
              <a:t>Health = 100</a:t>
            </a:r>
            <a:r>
              <a:rPr lang="en-US" dirty="0"/>
              <a:t>​</a:t>
            </a:r>
          </a:p>
          <a:p>
            <a:pPr lvl="1" fontAlgn="base"/>
            <a:r>
              <a:rPr lang="en-GB" dirty="0"/>
              <a:t>for item in List:</a:t>
            </a:r>
            <a:r>
              <a:rPr lang="en-US" dirty="0"/>
              <a:t>​</a:t>
            </a:r>
          </a:p>
          <a:p>
            <a:pPr lvl="2" fontAlgn="base"/>
            <a:r>
              <a:rPr lang="en-GB" dirty="0"/>
              <a:t>print(item)</a:t>
            </a:r>
            <a:r>
              <a:rPr lang="en-US" dirty="0"/>
              <a:t>​</a:t>
            </a:r>
          </a:p>
          <a:p>
            <a:pPr lvl="1" fontAlgn="base"/>
            <a:r>
              <a:rPr lang="en-GB" dirty="0"/>
              <a:t>while health &gt; 0:</a:t>
            </a:r>
            <a:r>
              <a:rPr lang="en-US" dirty="0"/>
              <a:t>​</a:t>
            </a:r>
          </a:p>
          <a:p>
            <a:pPr lvl="2" fontAlgn="base"/>
            <a:r>
              <a:rPr lang="en-GB" dirty="0"/>
              <a:t>print(health)</a:t>
            </a:r>
            <a:r>
              <a:rPr lang="en-US" dirty="0"/>
              <a:t>​</a:t>
            </a:r>
          </a:p>
          <a:p>
            <a:pPr fontAlgn="base"/>
            <a:r>
              <a:rPr lang="en-GB" dirty="0"/>
              <a:t>What do you notice?</a:t>
            </a:r>
            <a:r>
              <a:rPr lang="en-US" dirty="0"/>
              <a:t>​</a:t>
            </a:r>
          </a:p>
          <a:p>
            <a:endParaRPr lang="en-I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076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866AC44-D318-1ECE-1A5C-6CF6EAD0AF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1CE73-2505-1773-6F8E-27CDAE3C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874"/>
            <a:ext cx="10515600" cy="1325563"/>
          </a:xfrm>
        </p:spPr>
        <p:txBody>
          <a:bodyPr>
            <a:normAutofit/>
          </a:bodyPr>
          <a:lstStyle/>
          <a:p>
            <a:r>
              <a:rPr lang="en-IE" sz="4800" dirty="0"/>
              <a:t>Nested Loops​​​​​</a:t>
            </a:r>
            <a:endParaRPr lang="en-IE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808B-CA46-F7DC-57DD-21017CD3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675"/>
            <a:ext cx="10515600" cy="4813338"/>
          </a:xfrm>
        </p:spPr>
        <p:txBody>
          <a:bodyPr>
            <a:normAutofit/>
          </a:bodyPr>
          <a:lstStyle/>
          <a:p>
            <a:pPr fontAlgn="base"/>
            <a:r>
              <a:rPr lang="en-GB" dirty="0"/>
              <a:t>Java:</a:t>
            </a:r>
            <a:r>
              <a:rPr lang="en-US" dirty="0"/>
              <a:t>​</a:t>
            </a:r>
          </a:p>
          <a:p>
            <a:pPr lvl="1" fontAlgn="base"/>
            <a:r>
              <a:rPr lang="en-GB" dirty="0"/>
              <a:t>for(int I = 0;i&lt;10;i++)</a:t>
            </a:r>
            <a:r>
              <a:rPr lang="en-US" dirty="0"/>
              <a:t>​</a:t>
            </a:r>
          </a:p>
          <a:p>
            <a:pPr lvl="2" fontAlgn="base"/>
            <a:r>
              <a:rPr lang="en-GB" dirty="0"/>
              <a:t>for(int j = 0;j&lt;10;j++)</a:t>
            </a:r>
            <a:r>
              <a:rPr lang="en-US" dirty="0"/>
              <a:t>​</a:t>
            </a:r>
          </a:p>
          <a:p>
            <a:pPr fontAlgn="base"/>
            <a:r>
              <a:rPr lang="en-GB" dirty="0"/>
              <a:t>Python:</a:t>
            </a:r>
            <a:r>
              <a:rPr lang="en-US" dirty="0"/>
              <a:t>​</a:t>
            </a:r>
          </a:p>
          <a:p>
            <a:pPr lvl="1" fontAlgn="base"/>
            <a:r>
              <a:rPr lang="en-GB" dirty="0"/>
              <a:t>for I in range(</a:t>
            </a:r>
            <a:r>
              <a:rPr lang="en-GB" dirty="0" err="1"/>
              <a:t>len</a:t>
            </a:r>
            <a:r>
              <a:rPr lang="en-GB" dirty="0"/>
              <a:t>(treasure map):</a:t>
            </a:r>
            <a:r>
              <a:rPr lang="en-US" dirty="0"/>
              <a:t>​</a:t>
            </a:r>
          </a:p>
          <a:p>
            <a:pPr lvl="2" fontAlgn="base"/>
            <a:r>
              <a:rPr lang="en-GB" dirty="0"/>
              <a:t>for j in range (</a:t>
            </a:r>
            <a:r>
              <a:rPr lang="en-GB" dirty="0" err="1"/>
              <a:t>len</a:t>
            </a:r>
            <a:r>
              <a:rPr lang="en-GB" dirty="0"/>
              <a:t>(treasure map[</a:t>
            </a:r>
            <a:r>
              <a:rPr lang="en-GB" dirty="0" err="1"/>
              <a:t>i</a:t>
            </a:r>
            <a:r>
              <a:rPr lang="en-GB" dirty="0"/>
              <a:t>])):</a:t>
            </a:r>
            <a:r>
              <a:rPr lang="en-US" dirty="0"/>
              <a:t>​</a:t>
            </a:r>
          </a:p>
          <a:p>
            <a:pPr fontAlgn="base"/>
            <a:r>
              <a:rPr lang="en-GB" dirty="0"/>
              <a:t>Create a 2d grid with a treasure in the form of an X and find it using nested for loops</a:t>
            </a:r>
            <a:endParaRPr lang="en-US" dirty="0"/>
          </a:p>
          <a:p>
            <a:endParaRPr lang="en-I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328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/>
              <a:t>Answer:</a:t>
            </a:r>
            <a:endParaRPr lang="en-IE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B09E37-68E8-5C5F-1913-8B32CE61C6AD}"/>
              </a:ext>
            </a:extLst>
          </p:cNvPr>
          <p:cNvSpPr txBox="1"/>
          <p:nvPr/>
        </p:nvSpPr>
        <p:spPr>
          <a:xfrm>
            <a:off x="3049073" y="3237894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 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888E22-3318-892C-3B1B-5F2EB17A1DA5}"/>
              </a:ext>
            </a:extLst>
          </p:cNvPr>
          <p:cNvSpPr txBox="1"/>
          <p:nvPr/>
        </p:nvSpPr>
        <p:spPr>
          <a:xfrm>
            <a:off x="3049073" y="3237894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C695C9-46A6-0B72-2D7F-3B889F3B4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6" y="1267005"/>
            <a:ext cx="10924653" cy="410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69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866AC44-D318-1ECE-1A5C-6CF6EAD0AF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1CE73-2505-1773-6F8E-27CDAE3C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874"/>
            <a:ext cx="10515600" cy="1325563"/>
          </a:xfrm>
        </p:spPr>
        <p:txBody>
          <a:bodyPr>
            <a:normAutofit/>
          </a:bodyPr>
          <a:lstStyle/>
          <a:p>
            <a:r>
              <a:rPr lang="en-IE" sz="4800" dirty="0"/>
              <a:t>Functions​​​​​​</a:t>
            </a:r>
            <a:endParaRPr lang="en-IE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808B-CA46-F7DC-57DD-21017CD3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675"/>
            <a:ext cx="10515600" cy="4813338"/>
          </a:xfrm>
        </p:spPr>
        <p:txBody>
          <a:bodyPr>
            <a:normAutofit/>
          </a:bodyPr>
          <a:lstStyle/>
          <a:p>
            <a:pPr fontAlgn="base"/>
            <a:r>
              <a:rPr lang="en-GB" dirty="0"/>
              <a:t>Java:</a:t>
            </a:r>
            <a:r>
              <a:rPr lang="en-US" dirty="0"/>
              <a:t>​</a:t>
            </a:r>
          </a:p>
          <a:p>
            <a:pPr lvl="1" fontAlgn="base"/>
            <a:r>
              <a:rPr lang="en-GB" dirty="0"/>
              <a:t>String greet (String name){</a:t>
            </a:r>
            <a:r>
              <a:rPr lang="en-US" dirty="0"/>
              <a:t>​</a:t>
            </a:r>
          </a:p>
          <a:p>
            <a:pPr lvl="2" fontAlgn="base"/>
            <a:r>
              <a:rPr lang="en-GB" dirty="0"/>
              <a:t>return “Hello ”+name+”!”;</a:t>
            </a:r>
            <a:r>
              <a:rPr lang="en-US" dirty="0"/>
              <a:t>​</a:t>
            </a:r>
          </a:p>
          <a:p>
            <a:pPr lvl="1" fontAlgn="base"/>
            <a:r>
              <a:rPr lang="en-GB" dirty="0"/>
              <a:t>}</a:t>
            </a:r>
            <a:r>
              <a:rPr lang="en-US" dirty="0"/>
              <a:t>​</a:t>
            </a:r>
          </a:p>
          <a:p>
            <a:pPr fontAlgn="base"/>
            <a:r>
              <a:rPr lang="en-GB" dirty="0"/>
              <a:t>Python:</a:t>
            </a:r>
            <a:r>
              <a:rPr lang="en-US" dirty="0"/>
              <a:t>​</a:t>
            </a:r>
          </a:p>
          <a:p>
            <a:pPr lvl="1" fontAlgn="base"/>
            <a:r>
              <a:rPr lang="en-GB" dirty="0"/>
              <a:t>def greet(name=“world”): //name=world is default </a:t>
            </a:r>
            <a:r>
              <a:rPr lang="en-GB" dirty="0" err="1"/>
              <a:t>fuctionality</a:t>
            </a:r>
            <a:r>
              <a:rPr lang="en-GB" dirty="0"/>
              <a:t>​</a:t>
            </a:r>
          </a:p>
          <a:p>
            <a:pPr lvl="2" fontAlgn="base"/>
            <a:r>
              <a:rPr lang="en-GB" dirty="0"/>
              <a:t>return “Hello ”+name+”!”</a:t>
            </a:r>
            <a:r>
              <a:rPr lang="en-US" dirty="0"/>
              <a:t>​</a:t>
            </a:r>
          </a:p>
          <a:p>
            <a:pPr lvl="1" fontAlgn="base"/>
            <a:r>
              <a:rPr lang="en-GB" dirty="0"/>
              <a:t>print(greet(“Josh”))</a:t>
            </a:r>
            <a:endParaRPr lang="en-US" dirty="0"/>
          </a:p>
          <a:p>
            <a:endParaRPr lang="en-I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028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95DE730D1F52469A8DE4CEBD1FE55C" ma:contentTypeVersion="12" ma:contentTypeDescription="Create a new document." ma:contentTypeScope="" ma:versionID="51ae30ed0a4abb7961f2cda1b08b3812">
  <xsd:schema xmlns:xsd="http://www.w3.org/2001/XMLSchema" xmlns:xs="http://www.w3.org/2001/XMLSchema" xmlns:p="http://schemas.microsoft.com/office/2006/metadata/properties" xmlns:ns3="42220b51-63e5-45ea-8d88-10df70f0202d" xmlns:ns4="c89ebe7e-8cf0-4f15-9474-dbd549f1781a" targetNamespace="http://schemas.microsoft.com/office/2006/metadata/properties" ma:root="true" ma:fieldsID="2d9dfe5b737f6689c57ef082c5ad8e25" ns3:_="" ns4:_="">
    <xsd:import namespace="42220b51-63e5-45ea-8d88-10df70f0202d"/>
    <xsd:import namespace="c89ebe7e-8cf0-4f15-9474-dbd549f1781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220b51-63e5-45ea-8d88-10df70f020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ebe7e-8cf0-4f15-9474-dbd549f1781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2220b51-63e5-45ea-8d88-10df70f0202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1C156C-6D02-4965-949C-13D4CD6A6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220b51-63e5-45ea-8d88-10df70f0202d"/>
    <ds:schemaRef ds:uri="c89ebe7e-8cf0-4f15-9474-dbd549f178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E94C0C-90CB-4A0D-B2E1-AB6C422CE07C}">
  <ds:schemaRefs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c89ebe7e-8cf0-4f15-9474-dbd549f1781a"/>
    <ds:schemaRef ds:uri="http://schemas.openxmlformats.org/package/2006/metadata/core-properties"/>
    <ds:schemaRef ds:uri="42220b51-63e5-45ea-8d88-10df70f0202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36B3D4D-673D-44A7-A567-A716FDF39B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1178</TotalTime>
  <Words>448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 3</vt:lpstr>
      <vt:lpstr>Facet</vt:lpstr>
      <vt:lpstr>Welcome to CS4222 PSLG!</vt:lpstr>
      <vt:lpstr>Java Python!​​</vt:lpstr>
      <vt:lpstr>Data Types​​​</vt:lpstr>
      <vt:lpstr>Conditionals​​​​</vt:lpstr>
      <vt:lpstr>Conditionals​​​​</vt:lpstr>
      <vt:lpstr>Loops​​​​​</vt:lpstr>
      <vt:lpstr>Nested Loops​​​​​</vt:lpstr>
      <vt:lpstr>Answer:</vt:lpstr>
      <vt:lpstr>Functions​​​​​​</vt:lpstr>
      <vt:lpstr>DLSH​​​​​​</vt:lpstr>
      <vt:lpstr>Thank you for coming!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CS4141 PSLG!</dc:title>
  <dc:creator>ULStudent:TODOR.ALEKSANDROV</dc:creator>
  <cp:lastModifiedBy>ULStudent:JAKUB.PAWLOWICZ</cp:lastModifiedBy>
  <cp:revision>22</cp:revision>
  <dcterms:created xsi:type="dcterms:W3CDTF">2023-10-02T22:53:50Z</dcterms:created>
  <dcterms:modified xsi:type="dcterms:W3CDTF">2024-03-21T11:12:33Z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0x010100FF95DE730D1F52469A8DE4CEBD1FE55C</vt:lpwstr>
  </property>
</Properties>
</file>