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84" r:id="rId7"/>
    <p:sldId id="277" r:id="rId8"/>
    <p:sldId id="280" r:id="rId9"/>
    <p:sldId id="275" r:id="rId10"/>
    <p:sldId id="276" r:id="rId11"/>
    <p:sldId id="269" r:id="rId12"/>
    <p:sldId id="272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04/04/2024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Python lists​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 list is a data structure to store a collection of items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Unlike java, python can store multiple data types on the one list</a:t>
            </a:r>
            <a:r>
              <a:rPr lang="en-US" dirty="0"/>
              <a:t>​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Another major difference is that python lists are dynamic so you don’t need to define its size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How we write it​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54" y="3775252"/>
            <a:ext cx="10515600" cy="481333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.append() in Python is like .add() in a Java </a:t>
            </a:r>
            <a:r>
              <a:rPr lang="en-IE" dirty="0" err="1">
                <a:solidFill>
                  <a:srgbClr val="FFFFFF"/>
                </a:solidFill>
              </a:rPr>
              <a:t>ArrayList</a:t>
            </a:r>
            <a:r>
              <a:rPr lang="en-IE" dirty="0">
                <a:solidFill>
                  <a:srgbClr val="FFFFFF"/>
                </a:solidFill>
              </a:rPr>
              <a:t>, it adds the item at the end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BAF772-F825-103F-1FF8-DF3F40E0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28" y="1253948"/>
            <a:ext cx="81629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2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python program that generates 6 random numbers</a:t>
            </a:r>
            <a:br>
              <a:rPr lang="en-GB" sz="2000" dirty="0"/>
            </a:br>
            <a:r>
              <a:rPr lang="en-GB" sz="2000" dirty="0"/>
              <a:t>and adds them to a list. After that print out the first 3 numbers.​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CA2F7E-6FFA-E9C3-2CDC-C1F2D0E09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57" y="1600815"/>
            <a:ext cx="74009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python program that fills a list with random</a:t>
            </a:r>
            <a:br>
              <a:rPr lang="en-GB" sz="2000" dirty="0"/>
            </a:br>
            <a:r>
              <a:rPr lang="en-GB" sz="2000" dirty="0"/>
              <a:t>values between 1 and 100 and adds them all together 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3EEBB4-80A4-444F-BBF1-63341313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215" y="1440128"/>
            <a:ext cx="68675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python program that fills a 2d list with random</a:t>
            </a:r>
            <a:br>
              <a:rPr lang="en-GB" sz="2000" dirty="0"/>
            </a:br>
            <a:r>
              <a:rPr lang="en-GB" sz="2000" dirty="0"/>
              <a:t>values between 1 and 100 and adds them all together using a for loop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0C8C67-50C0-712F-F271-04F61C79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75" y="1208820"/>
            <a:ext cx="854392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1180</TotalTime>
  <Words>182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Welcome to CS4222 PSLG!</vt:lpstr>
      <vt:lpstr>Python lists​</vt:lpstr>
      <vt:lpstr>How we write it​</vt:lpstr>
      <vt:lpstr>Problem 1</vt:lpstr>
      <vt:lpstr>Answer:</vt:lpstr>
      <vt:lpstr>Problem 2</vt:lpstr>
      <vt:lpstr>Answer:</vt:lpstr>
      <vt:lpstr>Problem 3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21</cp:revision>
  <dcterms:created xsi:type="dcterms:W3CDTF">2023-10-02T22:53:50Z</dcterms:created>
  <dcterms:modified xsi:type="dcterms:W3CDTF">2024-04-04T09:49:04Z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