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62" r:id="rId6"/>
    <p:sldId id="284" r:id="rId7"/>
    <p:sldId id="285" r:id="rId8"/>
    <p:sldId id="277" r:id="rId9"/>
    <p:sldId id="280" r:id="rId10"/>
    <p:sldId id="275" r:id="rId11"/>
    <p:sldId id="276" r:id="rId12"/>
    <p:sldId id="286" r:id="rId13"/>
    <p:sldId id="269" r:id="rId14"/>
    <p:sldId id="272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4B4C-ABA1-4E9F-8A00-13D083D3CF5C}" v="503" dt="2023-10-11T01:06:46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11/04/2024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912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11/04/2024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618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11/04/2024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3022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11/04/2024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0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11/04/2024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171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11/04/2024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00381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11/04/2024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6236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11/04/2024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287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11/04/2024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543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11/04/2024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373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11/04/2024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2929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11/04/2024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55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11/04/2024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529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11/04/2024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326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11/04/2024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661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11/04/2024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906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999C7-FF0B-45CB-9D16-9866CDEF641F}" type="datetimeFigureOut">
              <a:rPr lang="en-IE" smtClean="0"/>
              <a:t>11/04/2024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544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813788-C864-D104-ABCF-111079C2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046986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Welcome to CS4222 PSLG!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AD10A4-35CD-FB66-C9DA-25DFA091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Robert and Jakub</a:t>
            </a:r>
          </a:p>
        </p:txBody>
      </p:sp>
    </p:spTree>
    <p:extLst>
      <p:ext uri="{BB962C8B-B14F-4D97-AF65-F5344CB8AC3E}">
        <p14:creationId xmlns:p14="http://schemas.microsoft.com/office/powerpoint/2010/main" val="3540217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735-FA72-2973-24A2-CA5AFB21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Problem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463A-FD53-B551-ED8D-DBC48D74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With your new black and white 2D list, turn it back into an image</a:t>
            </a:r>
            <a:br>
              <a:rPr lang="en-GB" sz="2000" dirty="0"/>
            </a:br>
            <a:r>
              <a:rPr lang="en-GB" sz="2000" dirty="0"/>
              <a:t>and save it as a new image</a:t>
            </a:r>
          </a:p>
        </p:txBody>
      </p:sp>
    </p:spTree>
    <p:extLst>
      <p:ext uri="{BB962C8B-B14F-4D97-AF65-F5344CB8AC3E}">
        <p14:creationId xmlns:p14="http://schemas.microsoft.com/office/powerpoint/2010/main" val="3248060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BCB3D25-D0F0-FCFA-9736-9130479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135774"/>
            <a:ext cx="8596668" cy="1320800"/>
          </a:xfrm>
        </p:spPr>
        <p:txBody>
          <a:bodyPr>
            <a:normAutofit/>
          </a:bodyPr>
          <a:lstStyle/>
          <a:p>
            <a:r>
              <a:rPr lang="en-IE" sz="5400" dirty="0"/>
              <a:t>Answer: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C7770E5-900B-DA34-04B7-28C46469F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29" y="1301400"/>
            <a:ext cx="9198667" cy="387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567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813788-C864-D104-ABCF-111079C2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046986"/>
            <a:ext cx="9144000" cy="27640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coming!</a:t>
            </a:r>
            <a:b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7" descr="Angel face outline with solid fill">
            <a:extLst>
              <a:ext uri="{FF2B5EF4-FFF2-40B4-BE49-F238E27FC236}">
                <a16:creationId xmlns:a16="http://schemas.microsoft.com/office/drawing/2014/main" id="{83BFE645-5EA9-F7B4-070E-AC0E9A36A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8818" y="3644105"/>
            <a:ext cx="2607195" cy="2607195"/>
          </a:xfrm>
        </p:spPr>
      </p:pic>
    </p:spTree>
    <p:extLst>
      <p:ext uri="{BB962C8B-B14F-4D97-AF65-F5344CB8AC3E}">
        <p14:creationId xmlns:p14="http://schemas.microsoft.com/office/powerpoint/2010/main" val="220061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866AC44-D318-1ECE-1A5C-6CF6EAD0AF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1CE73-2505-1773-6F8E-27CDAE3C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874"/>
            <a:ext cx="10515600" cy="1325563"/>
          </a:xfrm>
        </p:spPr>
        <p:txBody>
          <a:bodyPr>
            <a:normAutofit/>
          </a:bodyPr>
          <a:lstStyle/>
          <a:p>
            <a:r>
              <a:rPr lang="en-IE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Python Image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808B-CA46-F7DC-57DD-21017CD3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675"/>
            <a:ext cx="10515600" cy="4813338"/>
          </a:xfrm>
        </p:spPr>
        <p:txBody>
          <a:bodyPr>
            <a:normAutofit/>
          </a:bodyPr>
          <a:lstStyle/>
          <a:p>
            <a:pPr fontAlgn="base"/>
            <a:r>
              <a:rPr lang="en-GB" dirty="0"/>
              <a:t>An image is very similar to a 2D List</a:t>
            </a:r>
            <a:r>
              <a:rPr lang="en-US" dirty="0"/>
              <a:t>​</a:t>
            </a:r>
          </a:p>
          <a:p>
            <a:pPr fontAlgn="base"/>
            <a:r>
              <a:rPr lang="en-GB" dirty="0"/>
              <a:t>​</a:t>
            </a:r>
          </a:p>
          <a:p>
            <a:pPr fontAlgn="base"/>
            <a:r>
              <a:rPr lang="en-GB" dirty="0"/>
              <a:t>In an image every pixel is a colour made from red, green and blue or RGB for short. These are stored in our images as a 2D array</a:t>
            </a:r>
            <a:r>
              <a:rPr lang="en-US" dirty="0"/>
              <a:t>​</a:t>
            </a:r>
          </a:p>
          <a:p>
            <a:pPr fontAlgn="base"/>
            <a:r>
              <a:rPr lang="en-GB" dirty="0"/>
              <a:t>​</a:t>
            </a:r>
          </a:p>
          <a:p>
            <a:pPr fontAlgn="base"/>
            <a:r>
              <a:rPr lang="en-GB" dirty="0"/>
              <a:t>Example:</a:t>
            </a:r>
            <a:r>
              <a:rPr lang="en-US" dirty="0"/>
              <a:t>​</a:t>
            </a:r>
          </a:p>
          <a:p>
            <a:pPr fontAlgn="base"/>
            <a:r>
              <a:rPr lang="en-GB" dirty="0"/>
              <a:t>Image = ((2, 3, 2),(1, 2, 6),(4, 5, 5))</a:t>
            </a:r>
            <a:r>
              <a:rPr lang="en-US" dirty="0"/>
              <a:t>​</a:t>
            </a:r>
          </a:p>
          <a:p>
            <a:pPr fontAlgn="base"/>
            <a:r>
              <a:rPr lang="en-GB" dirty="0"/>
              <a:t>​</a:t>
            </a:r>
          </a:p>
          <a:p>
            <a:pPr fontAlgn="base"/>
            <a:r>
              <a:rPr lang="en-GB" dirty="0"/>
              <a:t>In this example our first list in our list is (2, 3, 2) which in this example would make the colour dark green.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52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866AC44-D318-1ECE-1A5C-6CF6EAD0AF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1CE73-2505-1773-6F8E-27CDAE3C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874"/>
            <a:ext cx="10515600" cy="1325563"/>
          </a:xfrm>
        </p:spPr>
        <p:txBody>
          <a:bodyPr>
            <a:normAutofit/>
          </a:bodyPr>
          <a:lstStyle/>
          <a:p>
            <a:r>
              <a:rPr lang="en-IE" sz="4800" dirty="0"/>
              <a:t>Example​</a:t>
            </a:r>
            <a:endParaRPr lang="en-IE" sz="4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808B-CA46-F7DC-57DD-21017CD3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954" y="3775252"/>
            <a:ext cx="10515600" cy="4813338"/>
          </a:xfrm>
        </p:spPr>
        <p:txBody>
          <a:bodyPr>
            <a:normAutofit/>
          </a:bodyPr>
          <a:lstStyle/>
          <a:p>
            <a:endParaRPr lang="en-IE" dirty="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FC25B0-1394-4EE6-6B30-E9DFBA5F8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15" y="1482616"/>
            <a:ext cx="9393955" cy="287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020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866AC44-D318-1ECE-1A5C-6CF6EAD0AF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1CE73-2505-1773-6F8E-27CDAE3C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874"/>
            <a:ext cx="10515600" cy="1325563"/>
          </a:xfrm>
        </p:spPr>
        <p:txBody>
          <a:bodyPr>
            <a:normAutofit/>
          </a:bodyPr>
          <a:lstStyle/>
          <a:p>
            <a:r>
              <a:rPr lang="en-IE" sz="4800" dirty="0"/>
              <a:t>Example 2​</a:t>
            </a:r>
            <a:endParaRPr lang="en-IE" sz="4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808B-CA46-F7DC-57DD-21017CD3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954" y="3775252"/>
            <a:ext cx="10515600" cy="4813338"/>
          </a:xfrm>
        </p:spPr>
        <p:txBody>
          <a:bodyPr>
            <a:normAutofit/>
          </a:bodyPr>
          <a:lstStyle/>
          <a:p>
            <a:endParaRPr lang="en-IE" dirty="0">
              <a:solidFill>
                <a:srgbClr val="FFFFFF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CD64B62-11DF-F8B9-A05D-7A11BD629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05" y="1702479"/>
            <a:ext cx="9852352" cy="228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416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735-FA72-2973-24A2-CA5AFB21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463A-FD53-B551-ED8D-DBC48D74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Using a for loop, loop through an image and add all the RGB</a:t>
            </a:r>
            <a:br>
              <a:rPr lang="en-GB" sz="2000" dirty="0"/>
            </a:br>
            <a:r>
              <a:rPr lang="en-GB" sz="2000" dirty="0"/>
              <a:t>values together and print out the total​</a:t>
            </a:r>
          </a:p>
        </p:txBody>
      </p:sp>
    </p:spTree>
    <p:extLst>
      <p:ext uri="{BB962C8B-B14F-4D97-AF65-F5344CB8AC3E}">
        <p14:creationId xmlns:p14="http://schemas.microsoft.com/office/powerpoint/2010/main" val="100719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BCB3D25-D0F0-FCFA-9736-9130479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135774"/>
            <a:ext cx="8596668" cy="1320800"/>
          </a:xfrm>
        </p:spPr>
        <p:txBody>
          <a:bodyPr>
            <a:normAutofit/>
          </a:bodyPr>
          <a:lstStyle/>
          <a:p>
            <a:r>
              <a:rPr lang="en-IE" sz="5400" dirty="0"/>
              <a:t>Answer: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B09E37-68E8-5C5F-1913-8B32CE61C6AD}"/>
              </a:ext>
            </a:extLst>
          </p:cNvPr>
          <p:cNvSpPr txBox="1"/>
          <p:nvPr/>
        </p:nvSpPr>
        <p:spPr>
          <a:xfrm>
            <a:off x="3049073" y="3237894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888E22-3318-892C-3B1B-5F2EB17A1DA5}"/>
              </a:ext>
            </a:extLst>
          </p:cNvPr>
          <p:cNvSpPr txBox="1"/>
          <p:nvPr/>
        </p:nvSpPr>
        <p:spPr>
          <a:xfrm>
            <a:off x="3049073" y="3237894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495DF42-621A-A6FE-DD6E-3B9AA276C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22" y="1600815"/>
            <a:ext cx="814387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693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735-FA72-2973-24A2-CA5AFB21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463A-FD53-B551-ED8D-DBC48D74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Write a python programme that turns an image to black and white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/>
          </a:p>
          <a:p>
            <a:pPr marL="457200" lvl="1" indent="0">
              <a:buNone/>
            </a:pPr>
            <a:r>
              <a:rPr lang="en-GB" dirty="0"/>
              <a:t>(Hint : If we want to make an image black and white all we have to do is add the 3 RGB</a:t>
            </a:r>
            <a:br>
              <a:rPr lang="en-GB" dirty="0"/>
            </a:br>
            <a:r>
              <a:rPr lang="en-GB" dirty="0"/>
              <a:t>values together and divide by 3 and store it in a new 2D list)</a:t>
            </a:r>
          </a:p>
        </p:txBody>
      </p:sp>
    </p:spTree>
    <p:extLst>
      <p:ext uri="{BB962C8B-B14F-4D97-AF65-F5344CB8AC3E}">
        <p14:creationId xmlns:p14="http://schemas.microsoft.com/office/powerpoint/2010/main" val="255157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BCB3D25-D0F0-FCFA-9736-9130479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135774"/>
            <a:ext cx="8596668" cy="1320800"/>
          </a:xfrm>
        </p:spPr>
        <p:txBody>
          <a:bodyPr>
            <a:normAutofit/>
          </a:bodyPr>
          <a:lstStyle/>
          <a:p>
            <a:r>
              <a:rPr lang="en-IE" sz="5400"/>
              <a:t>Answer:</a:t>
            </a:r>
            <a:endParaRPr lang="en-IE" sz="5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F134E46-C049-2D9B-D3C5-2AEF877AE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68" y="1451662"/>
            <a:ext cx="8967773" cy="361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557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866AC44-D318-1ECE-1A5C-6CF6EAD0AF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1CE73-2505-1773-6F8E-27CDAE3C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874"/>
            <a:ext cx="10515600" cy="1325563"/>
          </a:xfrm>
        </p:spPr>
        <p:txBody>
          <a:bodyPr>
            <a:normAutofit/>
          </a:bodyPr>
          <a:lstStyle/>
          <a:p>
            <a:r>
              <a:rPr lang="en-IE" sz="4800" dirty="0"/>
              <a:t>Example 3​</a:t>
            </a:r>
            <a:endParaRPr lang="en-IE" sz="4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808B-CA46-F7DC-57DD-21017CD3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954" y="3775252"/>
            <a:ext cx="10515600" cy="4813338"/>
          </a:xfrm>
        </p:spPr>
        <p:txBody>
          <a:bodyPr>
            <a:normAutofit/>
          </a:bodyPr>
          <a:lstStyle/>
          <a:p>
            <a:endParaRPr lang="en-IE" dirty="0">
              <a:solidFill>
                <a:srgbClr val="FFFFFF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AA599A2-3243-FC1F-7156-28ACF41E6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54" y="1200432"/>
            <a:ext cx="9094558" cy="287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285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95DE730D1F52469A8DE4CEBD1FE55C" ma:contentTypeVersion="12" ma:contentTypeDescription="Create a new document." ma:contentTypeScope="" ma:versionID="51ae30ed0a4abb7961f2cda1b08b3812">
  <xsd:schema xmlns:xsd="http://www.w3.org/2001/XMLSchema" xmlns:xs="http://www.w3.org/2001/XMLSchema" xmlns:p="http://schemas.microsoft.com/office/2006/metadata/properties" xmlns:ns3="42220b51-63e5-45ea-8d88-10df70f0202d" xmlns:ns4="c89ebe7e-8cf0-4f15-9474-dbd549f1781a" targetNamespace="http://schemas.microsoft.com/office/2006/metadata/properties" ma:root="true" ma:fieldsID="2d9dfe5b737f6689c57ef082c5ad8e25" ns3:_="" ns4:_="">
    <xsd:import namespace="42220b51-63e5-45ea-8d88-10df70f0202d"/>
    <xsd:import namespace="c89ebe7e-8cf0-4f15-9474-dbd549f1781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220b51-63e5-45ea-8d88-10df70f020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9ebe7e-8cf0-4f15-9474-dbd549f1781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2220b51-63e5-45ea-8d88-10df70f0202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1C156C-6D02-4965-949C-13D4CD6A6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220b51-63e5-45ea-8d88-10df70f0202d"/>
    <ds:schemaRef ds:uri="c89ebe7e-8cf0-4f15-9474-dbd549f178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E94C0C-90CB-4A0D-B2E1-AB6C422CE07C}">
  <ds:schemaRefs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documentManagement/types"/>
    <ds:schemaRef ds:uri="c89ebe7e-8cf0-4f15-9474-dbd549f1781a"/>
    <ds:schemaRef ds:uri="http://schemas.openxmlformats.org/package/2006/metadata/core-properties"/>
    <ds:schemaRef ds:uri="42220b51-63e5-45ea-8d88-10df70f0202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36B3D4D-673D-44A7-A567-A716FDF39B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1190</TotalTime>
  <Words>234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Times New Roman</vt:lpstr>
      <vt:lpstr>Trebuchet MS</vt:lpstr>
      <vt:lpstr>Wingdings</vt:lpstr>
      <vt:lpstr>Wingdings 3</vt:lpstr>
      <vt:lpstr>Facet</vt:lpstr>
      <vt:lpstr>Welcome to CS4222 PSLG!</vt:lpstr>
      <vt:lpstr>Python Image manipulation</vt:lpstr>
      <vt:lpstr>Example​</vt:lpstr>
      <vt:lpstr>Example 2​</vt:lpstr>
      <vt:lpstr>Problem 1</vt:lpstr>
      <vt:lpstr>Answer:</vt:lpstr>
      <vt:lpstr>Problem 2</vt:lpstr>
      <vt:lpstr>Answer:</vt:lpstr>
      <vt:lpstr>Example 3​</vt:lpstr>
      <vt:lpstr>Problem 3</vt:lpstr>
      <vt:lpstr>Answer:</vt:lpstr>
      <vt:lpstr>Thank you for coming!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CS4141 PSLG!</dc:title>
  <dc:creator>ULStudent:TODOR.ALEKSANDROV</dc:creator>
  <cp:lastModifiedBy>ULStudent:JAKUB.PAWLOWICZ</cp:lastModifiedBy>
  <cp:revision>22</cp:revision>
  <dcterms:created xsi:type="dcterms:W3CDTF">2023-10-02T22:53:50Z</dcterms:created>
  <dcterms:modified xsi:type="dcterms:W3CDTF">2024-04-11T10:33:22Z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0x010100FF95DE730D1F52469A8DE4CEBD1FE55C</vt:lpwstr>
  </property>
</Properties>
</file>