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77" r:id="rId6"/>
    <p:sldId id="282" r:id="rId7"/>
    <p:sldId id="280" r:id="rId8"/>
    <p:sldId id="275" r:id="rId9"/>
    <p:sldId id="276" r:id="rId10"/>
    <p:sldId id="269" r:id="rId11"/>
    <p:sldId id="272" r:id="rId12"/>
    <p:sldId id="2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18/04/2024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CS4222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DLSH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DLSH has uploaded Python “cheat sheets” which you can</a:t>
            </a:r>
            <a:b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use as a quick reference when you are studying the</a:t>
            </a:r>
            <a:b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 language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The “cheat sheets” can be found under content &gt; ICT Learning</a:t>
            </a:r>
            <a:b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GB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Centre &gt; CS4222 – Software Dev &gt; Week10</a:t>
            </a:r>
            <a:endParaRPr lang="en-GB" sz="2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53062-9095-9154-9630-8FCA013D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90" y="4363651"/>
            <a:ext cx="4239217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Write a Python method to reverse a string using a loop</a:t>
            </a:r>
            <a:b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</a:br>
            <a:r>
              <a:rPr lang="en-GB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(Keyword : Method)</a:t>
            </a:r>
          </a:p>
        </p:txBody>
      </p:sp>
    </p:spTree>
    <p:extLst>
      <p:ext uri="{BB962C8B-B14F-4D97-AF65-F5344CB8AC3E}">
        <p14:creationId xmlns:p14="http://schemas.microsoft.com/office/powerpoint/2010/main" val="1503703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B09E37-68E8-5C5F-1913-8B32CE61C6AD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888E22-3318-892C-3B1B-5F2EB17A1DA5}"/>
              </a:ext>
            </a:extLst>
          </p:cNvPr>
          <p:cNvSpPr txBox="1"/>
          <p:nvPr/>
        </p:nvSpPr>
        <p:spPr>
          <a:xfrm>
            <a:off x="3049073" y="323789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5ADB1-06FD-84AE-0CED-85F623275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065" y="1331884"/>
            <a:ext cx="8412560" cy="406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Write a Python program to check if a given integer is in a list and</a:t>
            </a:r>
            <a:br>
              <a:rPr lang="en-GB" sz="2000" dirty="0"/>
            </a:br>
            <a:r>
              <a:rPr lang="en-GB" sz="2000" dirty="0"/>
              <a:t>add the integer if it’s not in the list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62F124-1CE8-2FA2-F6C5-85EE8DD0E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25" y="1238473"/>
            <a:ext cx="9259821" cy="405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GB" sz="2000" dirty="0"/>
              <a:t>Create a Python class called “car” with the following attributes</a:t>
            </a:r>
            <a:br>
              <a:rPr lang="en-GB" sz="2000" dirty="0"/>
            </a:br>
            <a:r>
              <a:rPr lang="en-GB" sz="2000" dirty="0"/>
              <a:t>“make, model, year, colour”</a:t>
            </a:r>
            <a:br>
              <a:rPr lang="en-GB" sz="2000" dirty="0"/>
            </a:br>
            <a:r>
              <a:rPr lang="en-GB" sz="2000" dirty="0"/>
              <a:t>and with the followings methods</a:t>
            </a:r>
            <a:br>
              <a:rPr lang="en-GB" sz="2000" dirty="0"/>
            </a:br>
            <a:r>
              <a:rPr lang="en-GB" sz="2000" dirty="0"/>
              <a:t>“__</a:t>
            </a:r>
            <a:r>
              <a:rPr lang="en-GB" sz="2000" dirty="0" err="1"/>
              <a:t>innit</a:t>
            </a:r>
            <a:r>
              <a:rPr lang="en-GB" sz="2000" dirty="0"/>
              <a:t>__” and “</a:t>
            </a:r>
            <a:r>
              <a:rPr lang="en-GB" sz="2000" dirty="0" err="1"/>
              <a:t>display_info</a:t>
            </a:r>
            <a:r>
              <a:rPr lang="en-GB" sz="2000" dirty="0"/>
              <a:t>”</a:t>
            </a:r>
            <a:br>
              <a:rPr lang="en-GB" sz="2000" dirty="0"/>
            </a:br>
            <a:r>
              <a:rPr lang="en-GB" sz="2000" dirty="0"/>
              <a:t>(“__</a:t>
            </a:r>
            <a:r>
              <a:rPr lang="en-GB" sz="2000" dirty="0" err="1"/>
              <a:t>innit</a:t>
            </a:r>
            <a:r>
              <a:rPr lang="en-GB" sz="2000" dirty="0"/>
              <a:t>__” is the </a:t>
            </a:r>
            <a:r>
              <a:rPr lang="en-GB" sz="2000"/>
              <a:t>initialisation method)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5D50DA-BB46-1EBB-B014-A502218E2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51" y="1154162"/>
            <a:ext cx="6554115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7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7" descr="Angel face outline with solid fill">
            <a:extLst>
              <a:ext uri="{FF2B5EF4-FFF2-40B4-BE49-F238E27FC236}">
                <a16:creationId xmlns:a16="http://schemas.microsoft.com/office/drawing/2014/main" id="{83BFE645-5EA9-F7B4-070E-AC0E9A36A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8818" y="3644105"/>
            <a:ext cx="2607195" cy="2607195"/>
          </a:xfrm>
        </p:spPr>
      </p:pic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1221</TotalTime>
  <Words>166</Words>
  <Application>Microsoft Office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Söhne</vt:lpstr>
      <vt:lpstr>Times New Roman</vt:lpstr>
      <vt:lpstr>Trebuchet MS</vt:lpstr>
      <vt:lpstr>Wingdings</vt:lpstr>
      <vt:lpstr>Wingdings 3</vt:lpstr>
      <vt:lpstr>Facet</vt:lpstr>
      <vt:lpstr>Welcome to CS4222 PSLG!</vt:lpstr>
      <vt:lpstr>DLSH</vt:lpstr>
      <vt:lpstr>Problem 1</vt:lpstr>
      <vt:lpstr>Answer:</vt:lpstr>
      <vt:lpstr>Problem 2</vt:lpstr>
      <vt:lpstr>Answer:</vt:lpstr>
      <vt:lpstr>Problem 3</vt:lpstr>
      <vt:lpstr>Answer:</vt:lpstr>
      <vt:lpstr>Thank you for coming!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24</cp:revision>
  <dcterms:created xsi:type="dcterms:W3CDTF">2023-10-02T22:53:50Z</dcterms:created>
  <dcterms:modified xsi:type="dcterms:W3CDTF">2024-04-18T10:49:49Z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