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sldIdLst>
    <p:sldId id="256" r:id="rId5"/>
    <p:sldId id="262" r:id="rId6"/>
    <p:sldId id="282" r:id="rId7"/>
    <p:sldId id="277" r:id="rId8"/>
    <p:sldId id="280" r:id="rId9"/>
    <p:sldId id="275" r:id="rId10"/>
    <p:sldId id="276" r:id="rId11"/>
    <p:sldId id="269" r:id="rId12"/>
    <p:sldId id="272" r:id="rId13"/>
    <p:sldId id="273" r:id="rId14"/>
    <p:sldId id="274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4B4C-ABA1-4E9F-8A00-13D083D3CF5C}" v="503" dt="2023-10-11T01:06:46.8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4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3912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61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3022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02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171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03811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2623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287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543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3730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2929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55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25299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326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8661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190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999C7-FF0B-45CB-9D16-9866CDEF641F}" type="datetimeFigureOut">
              <a:rPr lang="en-IE" smtClean="0"/>
              <a:t>15/11/2023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4C5BA8-AD83-473A-98E5-177CCCC1C4B3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3544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Welcome to CS4141 PSLG!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Robert and Jakub</a:t>
            </a:r>
          </a:p>
        </p:txBody>
      </p:sp>
    </p:spTree>
    <p:extLst>
      <p:ext uri="{BB962C8B-B14F-4D97-AF65-F5344CB8AC3E}">
        <p14:creationId xmlns:p14="http://schemas.microsoft.com/office/powerpoint/2010/main" val="3540217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print the sum of all odd numbers from 1 to 50 using a for loop.​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E.g., 1+3+5,+7+9…….45+47+49.</a:t>
            </a:r>
          </a:p>
        </p:txBody>
      </p:sp>
    </p:spTree>
    <p:extLst>
      <p:ext uri="{BB962C8B-B14F-4D97-AF65-F5344CB8AC3E}">
        <p14:creationId xmlns:p14="http://schemas.microsoft.com/office/powerpoint/2010/main" val="2148357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DF0D0F-F23C-A682-E1E5-C3EC0628B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21" y="2257790"/>
            <a:ext cx="8192643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0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13788-C864-D104-ABCF-111079C25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046986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for coming!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D10A4-35CD-FB66-C9DA-25DFA091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</a:t>
            </a:r>
            <a:r>
              <a:rPr lang="en-IE" sz="4800" i="1" dirty="0"/>
              <a:t>for </a:t>
            </a:r>
            <a:r>
              <a:rPr lang="en-IE" sz="4800" dirty="0"/>
              <a:t>loop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5"/>
            <a:ext cx="10515600" cy="4813338"/>
          </a:xfrm>
        </p:spPr>
        <p:txBody>
          <a:bodyPr>
            <a:normAutofit fontScale="92500"/>
          </a:bodyPr>
          <a:lstStyle/>
          <a:p>
            <a:pPr fontAlgn="base"/>
            <a:r>
              <a:rPr lang="en-GB" sz="2400" dirty="0"/>
              <a:t>When you know exactly how many times you want to loop through a block of code, use the for loop instead of a while loop.</a:t>
            </a:r>
            <a:r>
              <a:rPr lang="en-US" sz="2400" dirty="0"/>
              <a:t>​</a:t>
            </a:r>
          </a:p>
          <a:p>
            <a:pPr fontAlgn="base"/>
            <a:r>
              <a:rPr lang="en-IE" sz="2400" dirty="0"/>
              <a:t>Syntax: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i="1" dirty="0"/>
              <a:t>for (statement 1; statement 2; statement 3) {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i="1" dirty="0"/>
              <a:t>  // code block to be executed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i="1" dirty="0"/>
              <a:t>}</a:t>
            </a:r>
            <a:r>
              <a:rPr lang="en-IE" sz="2400" dirty="0"/>
              <a:t>​</a:t>
            </a:r>
          </a:p>
          <a:p>
            <a:pPr fontAlgn="base"/>
            <a:r>
              <a:rPr lang="en-GB" sz="2400" b="1" dirty="0"/>
              <a:t>Statement 1 (initialization): </a:t>
            </a:r>
            <a:r>
              <a:rPr lang="en-GB" sz="2400" dirty="0"/>
              <a:t>executed (one time) before the execution of the code block.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b="1" dirty="0"/>
              <a:t>Statement 2 (condition)</a:t>
            </a:r>
            <a:r>
              <a:rPr lang="en-GB" sz="2400" dirty="0"/>
              <a:t>: defines the condition for executing the code block.</a:t>
            </a:r>
            <a:r>
              <a:rPr lang="en-US" sz="2400" dirty="0"/>
              <a:t>​</a:t>
            </a:r>
          </a:p>
          <a:p>
            <a:pPr fontAlgn="base"/>
            <a:r>
              <a:rPr lang="en-GB" sz="2400" b="1" dirty="0"/>
              <a:t>Statement 3 (update):</a:t>
            </a:r>
            <a:r>
              <a:rPr lang="en-GB" sz="2400" dirty="0"/>
              <a:t> executed (every time) after the code block has been executed.</a:t>
            </a:r>
            <a:r>
              <a:rPr lang="en-IE" sz="2400" dirty="0"/>
              <a:t>​</a:t>
            </a:r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152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866AC44-D318-1ECE-1A5C-6CF6EAD0AF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7017" b="87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C1CE73-2505-1773-6F8E-27CDAE3C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874"/>
            <a:ext cx="10515600" cy="1325563"/>
          </a:xfrm>
        </p:spPr>
        <p:txBody>
          <a:bodyPr>
            <a:normAutofit/>
          </a:bodyPr>
          <a:lstStyle/>
          <a:p>
            <a:r>
              <a:rPr lang="en-IE" sz="4800" dirty="0"/>
              <a:t>Java </a:t>
            </a:r>
            <a:r>
              <a:rPr lang="en-IE" sz="4800" i="1" dirty="0"/>
              <a:t>for </a:t>
            </a:r>
            <a:r>
              <a:rPr lang="en-IE" sz="4800" dirty="0"/>
              <a:t>loop</a:t>
            </a:r>
            <a:endParaRPr lang="en-IE" sz="48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808B-CA46-F7DC-57DD-21017CD36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674"/>
            <a:ext cx="10515600" cy="5566405"/>
          </a:xfrm>
        </p:spPr>
        <p:txBody>
          <a:bodyPr>
            <a:normAutofit/>
          </a:bodyPr>
          <a:lstStyle/>
          <a:p>
            <a:pPr fontAlgn="base"/>
            <a:r>
              <a:rPr lang="en-GB" sz="2200" dirty="0"/>
              <a:t>Example:</a:t>
            </a:r>
            <a:r>
              <a:rPr lang="en-US" sz="2200" dirty="0"/>
              <a:t>​</a:t>
            </a:r>
          </a:p>
          <a:p>
            <a:pPr fontAlgn="base"/>
            <a:r>
              <a:rPr lang="nn-NO" sz="2200" i="1" dirty="0"/>
              <a:t>for (int i = 0; i &lt; 5; i++) {</a:t>
            </a:r>
            <a:r>
              <a:rPr lang="en-US" sz="2200" dirty="0"/>
              <a:t>​</a:t>
            </a:r>
          </a:p>
          <a:p>
            <a:pPr fontAlgn="base"/>
            <a:r>
              <a:rPr lang="nn-NO" sz="2200" i="1" dirty="0"/>
              <a:t>  System.out.println(i);</a:t>
            </a:r>
            <a:r>
              <a:rPr lang="en-US" sz="2200" dirty="0"/>
              <a:t>​</a:t>
            </a:r>
          </a:p>
          <a:p>
            <a:pPr fontAlgn="base"/>
            <a:r>
              <a:rPr lang="nn-NO" sz="2200" i="1" dirty="0"/>
              <a:t>}</a:t>
            </a:r>
            <a:r>
              <a:rPr lang="bg-BG" sz="2200" dirty="0"/>
              <a:t>​</a:t>
            </a:r>
          </a:p>
          <a:p>
            <a:pPr fontAlgn="base"/>
            <a:r>
              <a:rPr lang="en-GB" sz="2200" b="1" i="1" dirty="0"/>
              <a:t>Statement 1</a:t>
            </a:r>
            <a:r>
              <a:rPr lang="en-GB" sz="2200" i="1" dirty="0"/>
              <a:t> sets a variable before the loop starts (int </a:t>
            </a:r>
            <a:r>
              <a:rPr lang="en-GB" sz="2200" i="1" dirty="0" err="1"/>
              <a:t>i</a:t>
            </a:r>
            <a:r>
              <a:rPr lang="en-GB" sz="2200" i="1" dirty="0"/>
              <a:t> = 0).</a:t>
            </a:r>
            <a:r>
              <a:rPr lang="en-US" sz="2200" dirty="0"/>
              <a:t>​</a:t>
            </a:r>
          </a:p>
          <a:p>
            <a:pPr fontAlgn="base"/>
            <a:r>
              <a:rPr lang="en-GB" sz="2200" b="1" i="1" dirty="0"/>
              <a:t>Statement 2</a:t>
            </a:r>
            <a:r>
              <a:rPr lang="en-GB" sz="2200" i="1" dirty="0"/>
              <a:t> defines the condition for the loop to run (</a:t>
            </a:r>
            <a:r>
              <a:rPr lang="en-GB" sz="2200" i="1" dirty="0" err="1"/>
              <a:t>i</a:t>
            </a:r>
            <a:r>
              <a:rPr lang="en-GB" sz="2200" i="1" dirty="0"/>
              <a:t> must be less than 5). If the condition is true, the loop will start over again, if it is false, the loop will end.</a:t>
            </a:r>
            <a:r>
              <a:rPr lang="en-US" sz="2200" dirty="0"/>
              <a:t>​</a:t>
            </a:r>
          </a:p>
          <a:p>
            <a:pPr fontAlgn="base"/>
            <a:r>
              <a:rPr lang="en-GB" sz="2200" b="1" i="1" dirty="0"/>
              <a:t>Statement 3</a:t>
            </a:r>
            <a:r>
              <a:rPr lang="en-GB" sz="2200" i="1" dirty="0"/>
              <a:t> increases a value (</a:t>
            </a:r>
            <a:r>
              <a:rPr lang="en-GB" sz="2200" i="1" dirty="0" err="1"/>
              <a:t>i</a:t>
            </a:r>
            <a:r>
              <a:rPr lang="en-GB" sz="2200" i="1" dirty="0"/>
              <a:t>++) each time the code block in the loop has been executed.</a:t>
            </a:r>
            <a:endParaRPr lang="nn-NO" sz="2200" dirty="0"/>
          </a:p>
          <a:p>
            <a:endParaRPr lang="en-I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175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Print numbers 1 to n using a for loop.</a:t>
            </a:r>
          </a:p>
          <a:p>
            <a:pPr marL="457200" lvl="1" indent="0">
              <a:buNone/>
            </a:pPr>
            <a:endParaRPr lang="en-GB" sz="2000" dirty="0"/>
          </a:p>
          <a:p>
            <a:pPr marL="457200" lvl="1" indent="0">
              <a:buNone/>
            </a:pPr>
            <a:r>
              <a:rPr lang="en-GB" sz="2000" dirty="0"/>
              <a:t>	E.g., 1, 2, 3, 4 …… n.		</a:t>
            </a:r>
          </a:p>
        </p:txBody>
      </p:sp>
    </p:spTree>
    <p:extLst>
      <p:ext uri="{BB962C8B-B14F-4D97-AF65-F5344CB8AC3E}">
        <p14:creationId xmlns:p14="http://schemas.microsoft.com/office/powerpoint/2010/main" val="10071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00288B-BEC1-5C9C-5D55-711D15421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288" y="1981051"/>
            <a:ext cx="392484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69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5463A-FD53-B551-ED8D-DBC48D74C4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</p:spPr>
            <p:txBody>
              <a:bodyPr>
                <a:normAutofit/>
              </a:bodyPr>
              <a:lstStyle/>
              <a:p>
                <a:r>
                  <a:rPr lang="en-IE" sz="2200" dirty="0"/>
                  <a:t>Write a Java program to: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GB" sz="2000" dirty="0"/>
                  <a:t>find the value of one number raised to the power of another using a</a:t>
                </a:r>
                <a:br>
                  <a:rPr lang="en-GB" sz="2000" dirty="0"/>
                </a:br>
                <a:r>
                  <a:rPr lang="en-GB" sz="2000" dirty="0"/>
                  <a:t>for loop. </a:t>
                </a:r>
                <a:br>
                  <a:rPr lang="en-GB" sz="2000" dirty="0"/>
                </a:br>
                <a:r>
                  <a:rPr lang="en-GB" sz="2000" dirty="0"/>
                  <a:t>(Do not use the Java built-in method)</a:t>
                </a:r>
                <a:br>
                  <a:rPr lang="en-GB" sz="2000" dirty="0"/>
                </a:br>
                <a:br>
                  <a:rPr lang="en-GB" sz="2000" dirty="0"/>
                </a:br>
                <a:r>
                  <a:rPr lang="pt-BR" sz="2000" dirty="0"/>
                  <a:t>E.g., m=2; n=3; result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pt-B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sz="2000" dirty="0"/>
                  <a:t> = 8​</a:t>
                </a:r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05463A-FD53-B551-ED8D-DBC48D74C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251960"/>
              </a:xfrm>
              <a:blipFill>
                <a:blip r:embed="rId2"/>
                <a:stretch>
                  <a:fillRect l="-406" t="-11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57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/>
              <a:t>Answer:</a:t>
            </a:r>
            <a:endParaRPr lang="en-IE" sz="5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7442F-60EF-F580-E707-938FE2991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938" y="1672857"/>
            <a:ext cx="5734850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57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1735-FA72-2973-24A2-CA5AFB21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sz="5400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5463A-FD53-B551-ED8D-DBC48D74C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E" sz="2200" dirty="0"/>
              <a:t>Write a Java program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/>
              <a:t>calculate the product of numbers from 1 to n using a for loop.​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E.g., 1*2*3*…*n</a:t>
            </a:r>
          </a:p>
        </p:txBody>
      </p:sp>
    </p:spTree>
    <p:extLst>
      <p:ext uri="{BB962C8B-B14F-4D97-AF65-F5344CB8AC3E}">
        <p14:creationId xmlns:p14="http://schemas.microsoft.com/office/powerpoint/2010/main" val="324806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080" name="Straight Connector 3079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1" name="Straight Connector 3080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82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3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4" name="Isosceles Triangle 3083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5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6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7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8" name="Isosceles Triangle 3087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3089" name="Isosceles Triangle 3088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CBCB3D25-D0F0-FCFA-9736-91304793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129" y="135774"/>
            <a:ext cx="8596668" cy="1320800"/>
          </a:xfrm>
        </p:spPr>
        <p:txBody>
          <a:bodyPr>
            <a:normAutofit/>
          </a:bodyPr>
          <a:lstStyle/>
          <a:p>
            <a:r>
              <a:rPr lang="en-IE" sz="5400" dirty="0"/>
              <a:t>Answer: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4415E0-0921-A974-425A-AA5865E08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7" y="2045310"/>
            <a:ext cx="8992855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6719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95DE730D1F52469A8DE4CEBD1FE55C" ma:contentTypeVersion="12" ma:contentTypeDescription="Create a new document." ma:contentTypeScope="" ma:versionID="51ae30ed0a4abb7961f2cda1b08b3812">
  <xsd:schema xmlns:xsd="http://www.w3.org/2001/XMLSchema" xmlns:xs="http://www.w3.org/2001/XMLSchema" xmlns:p="http://schemas.microsoft.com/office/2006/metadata/properties" xmlns:ns3="42220b51-63e5-45ea-8d88-10df70f0202d" xmlns:ns4="c89ebe7e-8cf0-4f15-9474-dbd549f1781a" targetNamespace="http://schemas.microsoft.com/office/2006/metadata/properties" ma:root="true" ma:fieldsID="2d9dfe5b737f6689c57ef082c5ad8e25" ns3:_="" ns4:_="">
    <xsd:import namespace="42220b51-63e5-45ea-8d88-10df70f0202d"/>
    <xsd:import namespace="c89ebe7e-8cf0-4f15-9474-dbd549f1781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220b51-63e5-45ea-8d88-10df70f020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ebe7e-8cf0-4f15-9474-dbd549f1781a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220b51-63e5-45ea-8d88-10df70f0202d" xsi:nil="true"/>
  </documentManagement>
</p:properties>
</file>

<file path=customXml/itemProps1.xml><?xml version="1.0" encoding="utf-8"?>
<ds:datastoreItem xmlns:ds="http://schemas.openxmlformats.org/officeDocument/2006/customXml" ds:itemID="{936B3D4D-673D-44A7-A567-A716FDF39B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1C156C-6D02-4965-949C-13D4CD6A6C5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220b51-63e5-45ea-8d88-10df70f0202d"/>
    <ds:schemaRef ds:uri="c89ebe7e-8cf0-4f15-9474-dbd549f178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E94C0C-90CB-4A0D-B2E1-AB6C422CE07C}">
  <ds:schemaRefs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c89ebe7e-8cf0-4f15-9474-dbd549f1781a"/>
    <ds:schemaRef ds:uri="http://schemas.openxmlformats.org/package/2006/metadata/core-properties"/>
    <ds:schemaRef ds:uri="42220b51-63e5-45ea-8d88-10df70f0202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970</TotalTime>
  <Words>401</Words>
  <Application>Microsoft Office PowerPoint</Application>
  <PresentationFormat>Widescreen</PresentationFormat>
  <Paragraphs>38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Welcome to CS4141 PSLG!</vt:lpstr>
      <vt:lpstr>Java for loop</vt:lpstr>
      <vt:lpstr>Java for loop</vt:lpstr>
      <vt:lpstr>Problem</vt:lpstr>
      <vt:lpstr>Answer:</vt:lpstr>
      <vt:lpstr>Problem</vt:lpstr>
      <vt:lpstr>Answer:</vt:lpstr>
      <vt:lpstr>Problem</vt:lpstr>
      <vt:lpstr>Answer:</vt:lpstr>
      <vt:lpstr>Problem</vt:lpstr>
      <vt:lpstr>Answer:</vt:lpstr>
      <vt:lpstr>Thank you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CS4141 PSLG!</dc:title>
  <dc:creator>ULStudent:TODOR.ALEKSANDROV</dc:creator>
  <cp:lastModifiedBy>ULStudent:JAKUB.PAWLOWICZ</cp:lastModifiedBy>
  <cp:revision>15</cp:revision>
  <dcterms:created xsi:type="dcterms:W3CDTF">2023-10-02T22:53:50Z</dcterms:created>
  <dcterms:modified xsi:type="dcterms:W3CDTF">2023-11-15T11:47:10Z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0x010100FF95DE730D1F52469A8DE4CEBD1FE55C</vt:lpwstr>
  </property>
</Properties>
</file>