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75" r:id="rId9"/>
    <p:sldId id="276" r:id="rId10"/>
    <p:sldId id="269" r:id="rId11"/>
    <p:sldId id="272" r:id="rId12"/>
    <p:sldId id="273" r:id="rId13"/>
    <p:sldId id="27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CS4141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988C-1B76-C6B3-0147-92D4FF73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39" y="1600815"/>
            <a:ext cx="512516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</a:t>
            </a:r>
            <a:r>
              <a:rPr lang="en-IE" sz="4800" i="1" dirty="0"/>
              <a:t>method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 reusable block of code that performs specific operation/task</a:t>
            </a:r>
            <a:r>
              <a:rPr lang="en-US" dirty="0"/>
              <a:t>​</a:t>
            </a:r>
          </a:p>
          <a:p>
            <a:pPr fontAlgn="base"/>
            <a:r>
              <a:rPr lang="en-IE" dirty="0"/>
              <a:t>Syntax:</a:t>
            </a:r>
            <a:r>
              <a:rPr lang="en-US" dirty="0"/>
              <a:t>​</a:t>
            </a:r>
          </a:p>
          <a:p>
            <a:pPr fontAlgn="base"/>
            <a:r>
              <a:rPr lang="en-IE" i="1" dirty="0"/>
              <a:t>&lt;access modifier&gt;static&lt;return type&gt;&lt;name&gt;(&lt;parameters&gt;)</a:t>
            </a:r>
            <a:r>
              <a:rPr lang="en-US" dirty="0"/>
              <a:t>​</a:t>
            </a:r>
          </a:p>
          <a:p>
            <a:pPr fontAlgn="base"/>
            <a:r>
              <a:rPr lang="en-GB" b="1" dirty="0"/>
              <a:t>Access modifier: </a:t>
            </a:r>
            <a:r>
              <a:rPr lang="en-GB" dirty="0"/>
              <a:t>public/private.</a:t>
            </a:r>
            <a:r>
              <a:rPr lang="en-US" dirty="0"/>
              <a:t>​</a:t>
            </a:r>
          </a:p>
          <a:p>
            <a:pPr fontAlgn="base"/>
            <a:r>
              <a:rPr lang="en-GB" b="1" dirty="0"/>
              <a:t>Return type: </a:t>
            </a:r>
            <a:r>
              <a:rPr lang="en-GB" dirty="0"/>
              <a:t>the data type returned by the method.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“void” if the method is a procedure</a:t>
            </a:r>
            <a:r>
              <a:rPr lang="en-US" dirty="0"/>
              <a:t>​</a:t>
            </a:r>
          </a:p>
          <a:p>
            <a:pPr fontAlgn="base"/>
            <a:r>
              <a:rPr lang="en-GB" b="1" dirty="0"/>
              <a:t>Parameters: </a:t>
            </a:r>
            <a:r>
              <a:rPr lang="en-GB" dirty="0"/>
              <a:t>data supplied by you to the method.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Examples: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private static int square(int a){</a:t>
            </a:r>
            <a:r>
              <a:rPr lang="en-IE" dirty="0"/>
              <a:t>​</a:t>
            </a:r>
          </a:p>
          <a:p>
            <a:pPr lvl="2" fontAlgn="base"/>
            <a:r>
              <a:rPr lang="en-IE" i="1" dirty="0"/>
              <a:t>return a*a;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}</a:t>
            </a:r>
            <a:r>
              <a:rPr lang="en-IE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method named printHello that prints "Hello, World!“ </a:t>
            </a:r>
            <a:br>
              <a:rPr lang="en-GB" sz="2000" dirty="0"/>
            </a:br>
            <a:r>
              <a:rPr lang="en-GB" sz="2000" dirty="0"/>
              <a:t>to the console.</a:t>
            </a:r>
          </a:p>
          <a:p>
            <a:pPr marL="457200" lvl="1" indent="0">
              <a:buNone/>
            </a:pPr>
            <a:r>
              <a:rPr lang="en-GB" sz="2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B3E08-D6C2-EB03-08EA-3A6BE7B1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72" y="2468150"/>
            <a:ext cx="471553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method sum that takes two parameters and returns</a:t>
            </a:r>
            <a:br>
              <a:rPr lang="en-GB" sz="2000" dirty="0"/>
            </a:br>
            <a:r>
              <a:rPr lang="en-GB" sz="2000" dirty="0"/>
              <a:t>their sum.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method square that takes one parameter and returns</a:t>
            </a:r>
            <a:br>
              <a:rPr lang="en-GB" sz="2000" dirty="0"/>
            </a:br>
            <a:r>
              <a:rPr lang="en-GB" sz="2000" dirty="0"/>
              <a:t>the number squared.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64DB5-AF8E-4355-FE16-8DB6C73F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45" y="1548120"/>
            <a:ext cx="4458322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71A20-AF03-D3EC-B7D5-1CB54B03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45" y="3824263"/>
            <a:ext cx="4407083" cy="14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method power that takes two parameters and returns</a:t>
            </a:r>
            <a:br>
              <a:rPr lang="en-GB" sz="2000" dirty="0"/>
            </a:br>
            <a:r>
              <a:rPr lang="en-GB" sz="2000" dirty="0"/>
              <a:t>the result of raising one to the power of the other.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A1236-15A0-56E7-ECCB-502DCE65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47" y="1725911"/>
            <a:ext cx="518232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method called max that takes two numbers as</a:t>
            </a:r>
            <a:br>
              <a:rPr lang="en-GB" sz="2000" dirty="0"/>
            </a:br>
            <a:r>
              <a:rPr lang="en-GB" sz="2000" dirty="0"/>
              <a:t>parameters and returns the larger one.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992</TotalTime>
  <Words>213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Welcome to CS4141 PSLG!</vt:lpstr>
      <vt:lpstr>Java method</vt:lpstr>
      <vt:lpstr>Problem</vt:lpstr>
      <vt:lpstr>Answer:</vt:lpstr>
      <vt:lpstr>Problem</vt:lpstr>
      <vt:lpstr>Answer:</vt:lpstr>
      <vt:lpstr>Problem</vt:lpstr>
      <vt:lpstr>Answer:</vt:lpstr>
      <vt:lpstr>Problem</vt:lpstr>
      <vt:lpstr>Answer: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16</cp:revision>
  <dcterms:created xsi:type="dcterms:W3CDTF">2023-10-02T22:53:50Z</dcterms:created>
  <dcterms:modified xsi:type="dcterms:W3CDTF">2023-11-22T12:43:55Z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