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hZCXCN9Xln5uVFWwLAa+BvBpNMx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ben bastianell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1-10T20:38:40.354">
    <p:pos x="10" y="10"/>
    <p:text/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YVoLeG4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6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6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8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0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7" name="Google Shape;47;p20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9" name="Google Shape;49;p20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1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3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b="0" sz="2000"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23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8" name="Google Shape;68;p2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4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11" name="Google Shape;11;p1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IE"/>
              <a:t>THIS WEEKS PSLG SESSION (WEEK 10)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IE"/>
              <a:t>HOSTED BY:  AMY DREW AND BEN BASTIANELLI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E"/>
              <a:t>MORE ON CLASSES</a:t>
            </a:r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581192" y="2007909"/>
            <a:ext cx="1102961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Syntax review on Classes:						Instantiating an object:</a:t>
            </a:r>
            <a:endParaRPr/>
          </a:p>
        </p:txBody>
      </p:sp>
      <p:sp>
        <p:nvSpPr>
          <p:cNvPr id="179" name="Google Shape;179;p10"/>
          <p:cNvSpPr txBox="1"/>
          <p:nvPr/>
        </p:nvSpPr>
        <p:spPr>
          <a:xfrm>
            <a:off x="697584" y="2484963"/>
            <a:ext cx="5241303" cy="449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public class Car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IE" sz="22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//Class attributes / global variables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String model;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String colour;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IE" sz="22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//Constructor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public Name(String num1, String num2)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this.model = model;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this.colour = colour;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IE" sz="22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//Methods related to the class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}</a:t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 rot="-5400000">
            <a:off x="3021290" y="4001678"/>
            <a:ext cx="6325385" cy="659876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rnd" cmpd="sng" w="22225">
            <a:solidFill>
              <a:srgbClr val="2008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0"/>
          <p:cNvSpPr txBox="1"/>
          <p:nvPr/>
        </p:nvSpPr>
        <p:spPr>
          <a:xfrm>
            <a:off x="6655324" y="2484963"/>
            <a:ext cx="4839092" cy="449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public class Car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{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….previous 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IE" sz="22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//Main method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public static void main (String[], args)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   String model = “Nissan”;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   String colour = “Red”;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   </a:t>
            </a:r>
            <a:r>
              <a:rPr lang="en-IE" sz="22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//Instantiating the object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   Car car = new car(model,colour);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E"/>
              <a:t>PROBLEM 3</a:t>
            </a:r>
            <a:endParaRPr/>
          </a:p>
        </p:txBody>
      </p:sp>
      <p:sp>
        <p:nvSpPr>
          <p:cNvPr id="187" name="Google Shape;187;p11"/>
          <p:cNvSpPr txBox="1"/>
          <p:nvPr/>
        </p:nvSpPr>
        <p:spPr>
          <a:xfrm>
            <a:off x="490194" y="1998482"/>
            <a:ext cx="11274458" cy="39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Modify the class we’ve been working in to have the following changes.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Make PRSI, USC and gross pay class attributes and create a constructor for the class that sets these values based off the parameters passed through.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Modify the methods already made so that they now work with the global variables (Class attributes). This means changing the implementation so that it has no parameters.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Test this by instantiating a wage object in your main method and by calling these methods.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E"/>
              <a:t>SOLUTION 3 PART 1</a:t>
            </a:r>
            <a:endParaRPr/>
          </a:p>
        </p:txBody>
      </p:sp>
      <p:pic>
        <p:nvPicPr>
          <p:cNvPr id="193" name="Google Shape;19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2829" y="451011"/>
            <a:ext cx="7469171" cy="6406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E"/>
              <a:t>SOLUTION 3 PART 2</a:t>
            </a:r>
            <a:endParaRPr/>
          </a:p>
        </p:txBody>
      </p:sp>
      <p:pic>
        <p:nvPicPr>
          <p:cNvPr id="199" name="Google Shape;1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3199" y="480767"/>
            <a:ext cx="8128801" cy="637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E"/>
              <a:t>SOLUTION 3 PART 3</a:t>
            </a:r>
            <a:endParaRPr/>
          </a:p>
        </p:txBody>
      </p:sp>
      <p:pic>
        <p:nvPicPr>
          <p:cNvPr id="205" name="Google Shape;2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4099" y="471340"/>
            <a:ext cx="8147901" cy="6386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5452" y="3138064"/>
            <a:ext cx="3054849" cy="400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7970" y="2250613"/>
            <a:ext cx="3914775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E"/>
              <a:t>DLSH LINK 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 rot="1404685">
            <a:off x="4905312" y="2763588"/>
            <a:ext cx="5508765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E" sz="25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JOIN DLSH ITS MEGA FUN YIPPEE!!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 rot="776722">
            <a:off x="1814332" y="5582695"/>
            <a:ext cx="2490666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E" sz="25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MUCH FUN!!!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 rot="-1404636">
            <a:off x="7164339" y="5063546"/>
            <a:ext cx="255809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E" sz="25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MEGA WOWS!!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 rot="-440786">
            <a:off x="1529128" y="2392434"/>
            <a:ext cx="3159113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E" sz="25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IT FOLLOWS MODULE CONTENT!!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E"/>
              <a:t>AGENDA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735291" y="2083324"/>
            <a:ext cx="10360057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ill Sans"/>
              <a:buAutoNum type="arabicPeriod"/>
            </a:pPr>
            <a:r>
              <a:rPr lang="en-IE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Methods (It’ll be better than last week I promise)</a:t>
            </a:r>
            <a:endParaRPr/>
          </a:p>
          <a:p>
            <a: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ill Sans"/>
              <a:buNone/>
            </a:pPr>
            <a:r>
              <a:t/>
            </a:r>
            <a:endParaRPr sz="2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2.   Classes (They will also be better than last week I really messed up)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E"/>
              <a:t>MORE ON METHODS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288905" y="2064115"/>
            <a:ext cx="111017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Quick review on syntax: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1734531" y="3909075"/>
            <a:ext cx="10975411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3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public static void name (int parameter1, int parameter2)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3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3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//Your clever code goes 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3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}</a:t>
            </a:r>
            <a:endParaRPr/>
          </a:p>
        </p:txBody>
      </p:sp>
      <p:sp>
        <p:nvSpPr>
          <p:cNvPr id="122" name="Google Shape;122;p4"/>
          <p:cNvSpPr/>
          <p:nvPr/>
        </p:nvSpPr>
        <p:spPr>
          <a:xfrm flipH="1">
            <a:off x="1893901" y="3395074"/>
            <a:ext cx="476053" cy="640335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2"/>
          </a:solidFill>
          <a:ln cap="rnd" cmpd="sng" w="22225">
            <a:solidFill>
              <a:srgbClr val="3C1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-14338" y="3240169"/>
            <a:ext cx="200791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500">
                <a:solidFill>
                  <a:srgbClr val="852538"/>
                </a:solidFill>
                <a:latin typeface="Gill Sans"/>
                <a:ea typeface="Gill Sans"/>
                <a:cs typeface="Gill Sans"/>
                <a:sym typeface="Gill Sans"/>
              </a:rPr>
              <a:t>Encapsulation</a:t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 rot="-5400000">
            <a:off x="3077225" y="3576155"/>
            <a:ext cx="593888" cy="28963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rnd" cmpd="sng" w="22225">
            <a:solidFill>
              <a:srgbClr val="3C1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" name="Google Shape;125;p4"/>
          <p:cNvSpPr/>
          <p:nvPr/>
        </p:nvSpPr>
        <p:spPr>
          <a:xfrm rot="-5400000">
            <a:off x="4285337" y="3547200"/>
            <a:ext cx="593888" cy="28963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rnd" cmpd="sng" w="22225">
            <a:solidFill>
              <a:srgbClr val="3C1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5457192" y="3377582"/>
            <a:ext cx="476053" cy="640335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2"/>
          </a:solidFill>
          <a:ln cap="rnd" cmpd="sng" w="22225">
            <a:solidFill>
              <a:srgbClr val="3C1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9803072" y="3424028"/>
            <a:ext cx="476053" cy="640335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2"/>
          </a:solidFill>
          <a:ln cap="rnd" cmpd="sng" w="22225">
            <a:solidFill>
              <a:srgbClr val="3C1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10279125" y="3254927"/>
            <a:ext cx="2409335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Parameters</a:t>
            </a: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5915742" y="3240169"/>
            <a:ext cx="2409335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Method Name</a:t>
            </a:r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4254949" y="2504665"/>
            <a:ext cx="1102641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Return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Type</a:t>
            </a:r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2738477" y="2554415"/>
            <a:ext cx="169927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Static/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Non Static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E"/>
              <a:t>MORE ON METHODS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288905" y="2064115"/>
            <a:ext cx="111017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Quick review on syntax (for return type methods) :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1734531" y="3909075"/>
            <a:ext cx="10975411" cy="2785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3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public static   int name (int parameter1, int parameter2)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3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3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//Your clever code goes 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3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return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35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}</a:t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>
            <a:off x="1893901" y="3395074"/>
            <a:ext cx="476053" cy="640335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2"/>
          </a:solidFill>
          <a:ln cap="rnd" cmpd="sng" w="22225">
            <a:solidFill>
              <a:srgbClr val="3C1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-14338" y="3240169"/>
            <a:ext cx="200791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500">
                <a:solidFill>
                  <a:srgbClr val="852538"/>
                </a:solidFill>
                <a:latin typeface="Gill Sans"/>
                <a:ea typeface="Gill Sans"/>
                <a:cs typeface="Gill Sans"/>
                <a:sym typeface="Gill Sans"/>
              </a:rPr>
              <a:t>Encapsulation</a:t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rot="-5400000">
            <a:off x="3077225" y="3576155"/>
            <a:ext cx="593888" cy="28963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rnd" cmpd="sng" w="22225">
            <a:solidFill>
              <a:srgbClr val="3C1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5"/>
          <p:cNvSpPr/>
          <p:nvPr/>
        </p:nvSpPr>
        <p:spPr>
          <a:xfrm rot="-5400000">
            <a:off x="4285337" y="3547200"/>
            <a:ext cx="593888" cy="28963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rnd" cmpd="sng" w="22225">
            <a:solidFill>
              <a:srgbClr val="3C1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5457192" y="3377582"/>
            <a:ext cx="476053" cy="640335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2"/>
          </a:solidFill>
          <a:ln cap="rnd" cmpd="sng" w="22225">
            <a:solidFill>
              <a:srgbClr val="3C1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9803072" y="3424028"/>
            <a:ext cx="476053" cy="640335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2"/>
          </a:solidFill>
          <a:ln cap="rnd" cmpd="sng" w="22225">
            <a:solidFill>
              <a:srgbClr val="3C14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10279125" y="3254927"/>
            <a:ext cx="2409335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Parameters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5915742" y="3240169"/>
            <a:ext cx="2409335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Method Name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4254949" y="2504665"/>
            <a:ext cx="1102641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Return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Type</a:t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2738477" y="2554415"/>
            <a:ext cx="169927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Static/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Non Static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E"/>
              <a:t>PROBLEM 1</a:t>
            </a:r>
            <a:endParaRPr/>
          </a:p>
        </p:txBody>
      </p:sp>
      <p:sp>
        <p:nvSpPr>
          <p:cNvPr id="154" name="Google Shape;154;p6"/>
          <p:cNvSpPr txBox="1"/>
          <p:nvPr/>
        </p:nvSpPr>
        <p:spPr>
          <a:xfrm>
            <a:off x="480767" y="1970202"/>
            <a:ext cx="11130041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30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Create a java class called “Wages”.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30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In this class create a method that calculates the net pay someone gets on a gross wage. This method will have 3 parameters, a value for PRSI, a value for USC and a gross wage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30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(The values for PRSI and USC don’t have to be accurate but do have to be precents)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30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This method will calculate the users net pay using these parameters and return that value to the main method where it will be printed out.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E"/>
              <a:t>SOLUTION 1</a:t>
            </a:r>
            <a:endParaRPr/>
          </a:p>
        </p:txBody>
      </p:sp>
      <p:pic>
        <p:nvPicPr>
          <p:cNvPr id="160" name="Google Shape;1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4828" y="452486"/>
            <a:ext cx="7977171" cy="6405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E"/>
              <a:t>PROBLEM 2</a:t>
            </a:r>
            <a:endParaRPr/>
          </a:p>
        </p:txBody>
      </p:sp>
      <p:sp>
        <p:nvSpPr>
          <p:cNvPr id="166" name="Google Shape;166;p8"/>
          <p:cNvSpPr txBox="1"/>
          <p:nvPr/>
        </p:nvSpPr>
        <p:spPr>
          <a:xfrm>
            <a:off x="581192" y="1995130"/>
            <a:ext cx="110295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In the same java class that we just worked in, create a method called “to String”.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This method will take </a:t>
            </a:r>
            <a:r>
              <a:rPr b="1" lang="en-IE" sz="2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4 parameters</a:t>
            </a:r>
            <a:r>
              <a:rPr lang="en-IE" sz="2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, the gross wage, the PRSI, the USC and the net pay obtained from our previous method. This method will return all the data formatted in a string like this: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					         </a:t>
            </a:r>
            <a:r>
              <a:rPr lang="en-IE" sz="20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“Gross pay: 1200</a:t>
            </a:r>
            <a:endParaRPr/>
          </a:p>
          <a:p>
            <a:pPr indent="0" lvl="7" marL="3200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20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PRSI: 0.04</a:t>
            </a:r>
            <a:endParaRPr/>
          </a:p>
          <a:p>
            <a:pPr indent="0" lvl="7" marL="3200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20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USC: 0.12</a:t>
            </a:r>
            <a:endParaRPr/>
          </a:p>
          <a:p>
            <a:pPr indent="0" lvl="7" marL="3200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20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Net pay: 1008”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E" sz="2500" u="sng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Tip:</a:t>
            </a:r>
            <a:r>
              <a:rPr lang="en-IE" sz="2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String.format(String) can be used to format strings the same way you would with printf.</a:t>
            </a:r>
            <a:endParaRPr sz="25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b="1" lang="en-IE" sz="2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Note:</a:t>
            </a:r>
            <a:r>
              <a:rPr lang="en-IE" sz="25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when writing a method signature the parameter names are place holders and don’t reference any actual variables in our program until the method is called somewhere in our program.)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E"/>
              <a:t>SOLUTION 2</a:t>
            </a:r>
            <a:endParaRPr/>
          </a:p>
        </p:txBody>
      </p:sp>
      <p:pic>
        <p:nvPicPr>
          <p:cNvPr id="172" name="Google Shape;17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6651" y="449025"/>
            <a:ext cx="7331075" cy="64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2024-11-10T19:01:15Z</dcterms:created>
  <dc:creator>ben bastianelli</dc:creator>
</cp:coreProperties>
</file>