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B591D-DE0F-407F-B503-4033E76C2F00}" v="20" dt="2024-11-17T18:49:52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astianelli" userId="446b9c2cdee48780" providerId="LiveId" clId="{584B591D-DE0F-407F-B503-4033E76C2F00}"/>
    <pc:docChg chg="undo custSel addSld delSld modSld">
      <pc:chgData name="ben bastianelli" userId="446b9c2cdee48780" providerId="LiveId" clId="{584B591D-DE0F-407F-B503-4033E76C2F00}" dt="2024-11-17T18:50:04.400" v="2134" actId="14100"/>
      <pc:docMkLst>
        <pc:docMk/>
      </pc:docMkLst>
      <pc:sldChg chg="modSp mod">
        <pc:chgData name="ben bastianelli" userId="446b9c2cdee48780" providerId="LiveId" clId="{584B591D-DE0F-407F-B503-4033E76C2F00}" dt="2024-11-17T18:26:33.109" v="1473" actId="207"/>
        <pc:sldMkLst>
          <pc:docMk/>
          <pc:sldMk cId="2559967737" sldId="259"/>
        </pc:sldMkLst>
        <pc:graphicFrameChg chg="mod modGraphic">
          <ac:chgData name="ben bastianelli" userId="446b9c2cdee48780" providerId="LiveId" clId="{584B591D-DE0F-407F-B503-4033E76C2F00}" dt="2024-11-17T18:26:33.109" v="1473" actId="207"/>
          <ac:graphicFrameMkLst>
            <pc:docMk/>
            <pc:sldMk cId="2559967737" sldId="259"/>
            <ac:graphicFrameMk id="5" creationId="{D7C199FE-FC15-1C9C-2826-4594B6FAB49D}"/>
          </ac:graphicFrameMkLst>
        </pc:graphicFrameChg>
      </pc:sldChg>
      <pc:sldChg chg="modSp mod">
        <pc:chgData name="ben bastianelli" userId="446b9c2cdee48780" providerId="LiveId" clId="{584B591D-DE0F-407F-B503-4033E76C2F00}" dt="2024-11-17T17:36:31.528" v="151" actId="20577"/>
        <pc:sldMkLst>
          <pc:docMk/>
          <pc:sldMk cId="3274495719" sldId="261"/>
        </pc:sldMkLst>
        <pc:spChg chg="mod">
          <ac:chgData name="ben bastianelli" userId="446b9c2cdee48780" providerId="LiveId" clId="{584B591D-DE0F-407F-B503-4033E76C2F00}" dt="2024-11-17T17:36:31.528" v="151" actId="20577"/>
          <ac:spMkLst>
            <pc:docMk/>
            <pc:sldMk cId="3274495719" sldId="261"/>
            <ac:spMk id="3" creationId="{2F9DA1DE-D8B0-BC0C-F4AC-29952AC0FA92}"/>
          </ac:spMkLst>
        </pc:spChg>
      </pc:sldChg>
      <pc:sldChg chg="addSp delSp modSp new mod setBg addAnim">
        <pc:chgData name="ben bastianelli" userId="446b9c2cdee48780" providerId="LiveId" clId="{584B591D-DE0F-407F-B503-4033E76C2F00}" dt="2024-11-17T17:38:43.246" v="184" actId="14100"/>
        <pc:sldMkLst>
          <pc:docMk/>
          <pc:sldMk cId="2733729199" sldId="262"/>
        </pc:sldMkLst>
        <pc:spChg chg="mod ord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2" creationId="{35409EF7-A1E5-8847-8FBE-0279B4DD5331}"/>
          </ac:spMkLst>
        </pc:spChg>
        <pc:spChg chg="del">
          <ac:chgData name="ben bastianelli" userId="446b9c2cdee48780" providerId="LiveId" clId="{584B591D-DE0F-407F-B503-4033E76C2F00}" dt="2024-11-17T17:36:46.471" v="161" actId="478"/>
          <ac:spMkLst>
            <pc:docMk/>
            <pc:sldMk cId="2733729199" sldId="262"/>
            <ac:spMk id="3" creationId="{C85F88C6-D1E0-96E9-C828-C12E83E98B2D}"/>
          </ac:spMkLst>
        </pc:spChg>
        <pc:spChg chg="add del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10" creationId="{36E6FEC8-170C-492C-84E0-54394629D120}"/>
          </ac:spMkLst>
        </pc:spChg>
        <pc:spChg chg="add del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12" creationId="{DEE940A1-B9E0-4C5D-A55E-B19742379C83}"/>
          </ac:spMkLst>
        </pc:spChg>
        <pc:spChg chg="add del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16" creationId="{54BFABF9-7D43-458F-B85F-04FF279ACB81}"/>
          </ac:spMkLst>
        </pc:spChg>
        <pc:spChg chg="add del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18" creationId="{72E64342-BCC2-4FB3-B9DC-14B19B5D7E2B}"/>
          </ac:spMkLst>
        </pc:spChg>
        <pc:spChg chg="add del">
          <ac:chgData name="ben bastianelli" userId="446b9c2cdee48780" providerId="LiveId" clId="{584B591D-DE0F-407F-B503-4033E76C2F00}" dt="2024-11-17T17:37:28.536" v="171" actId="26606"/>
          <ac:spMkLst>
            <pc:docMk/>
            <pc:sldMk cId="2733729199" sldId="262"/>
            <ac:spMk id="23" creationId="{36E6FEC8-170C-492C-84E0-54394629D120}"/>
          </ac:spMkLst>
        </pc:spChg>
        <pc:spChg chg="add del">
          <ac:chgData name="ben bastianelli" userId="446b9c2cdee48780" providerId="LiveId" clId="{584B591D-DE0F-407F-B503-4033E76C2F00}" dt="2024-11-17T17:37:28.536" v="171" actId="26606"/>
          <ac:spMkLst>
            <pc:docMk/>
            <pc:sldMk cId="2733729199" sldId="262"/>
            <ac:spMk id="25" creationId="{DEE940A1-B9E0-4C5D-A55E-B19742379C83}"/>
          </ac:spMkLst>
        </pc:spChg>
        <pc:spChg chg="add del">
          <ac:chgData name="ben bastianelli" userId="446b9c2cdee48780" providerId="LiveId" clId="{584B591D-DE0F-407F-B503-4033E76C2F00}" dt="2024-11-17T17:37:28.536" v="171" actId="26606"/>
          <ac:spMkLst>
            <pc:docMk/>
            <pc:sldMk cId="2733729199" sldId="262"/>
            <ac:spMk id="29" creationId="{73DE43C6-2752-49CD-9B04-527F2708880A}"/>
          </ac:spMkLst>
        </pc:spChg>
        <pc:spChg chg="add del">
          <ac:chgData name="ben bastianelli" userId="446b9c2cdee48780" providerId="LiveId" clId="{584B591D-DE0F-407F-B503-4033E76C2F00}" dt="2024-11-17T17:37:28.536" v="171" actId="26606"/>
          <ac:spMkLst>
            <pc:docMk/>
            <pc:sldMk cId="2733729199" sldId="262"/>
            <ac:spMk id="33" creationId="{EB31CB4B-6483-4FE0-9A7F-9D592E0C1AD9}"/>
          </ac:spMkLst>
        </pc:spChg>
        <pc:spChg chg="add del">
          <ac:chgData name="ben bastianelli" userId="446b9c2cdee48780" providerId="LiveId" clId="{584B591D-DE0F-407F-B503-4033E76C2F00}" dt="2024-11-17T17:37:28.536" v="171" actId="26606"/>
          <ac:spMkLst>
            <pc:docMk/>
            <pc:sldMk cId="2733729199" sldId="262"/>
            <ac:spMk id="35" creationId="{FFC7CDD6-1FFC-4623-B3ED-B148B92927F7}"/>
          </ac:spMkLst>
        </pc:spChg>
        <pc:spChg chg="add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37" creationId="{36E6FEC8-170C-492C-84E0-54394629D120}"/>
          </ac:spMkLst>
        </pc:spChg>
        <pc:spChg chg="add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38" creationId="{DEE940A1-B9E0-4C5D-A55E-B19742379C83}"/>
          </ac:spMkLst>
        </pc:spChg>
        <pc:spChg chg="add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40" creationId="{89CEF278-62C5-49CA-8BD9-BCDBE9977FF3}"/>
          </ac:spMkLst>
        </pc:spChg>
        <pc:spChg chg="add">
          <ac:chgData name="ben bastianelli" userId="446b9c2cdee48780" providerId="LiveId" clId="{584B591D-DE0F-407F-B503-4033E76C2F00}" dt="2024-11-17T17:37:28.539" v="172" actId="26606"/>
          <ac:spMkLst>
            <pc:docMk/>
            <pc:sldMk cId="2733729199" sldId="262"/>
            <ac:spMk id="41" creationId="{02E2466B-276C-423A-9377-78508D6A0764}"/>
          </ac:spMkLst>
        </pc:spChg>
        <pc:picChg chg="add del mod ord">
          <ac:chgData name="ben bastianelli" userId="446b9c2cdee48780" providerId="LiveId" clId="{584B591D-DE0F-407F-B503-4033E76C2F00}" dt="2024-11-17T17:38:13.242" v="177" actId="478"/>
          <ac:picMkLst>
            <pc:docMk/>
            <pc:sldMk cId="2733729199" sldId="262"/>
            <ac:picMk id="5" creationId="{3C19F9B7-6E97-F7B4-56C6-885FA2944668}"/>
          </ac:picMkLst>
        </pc:picChg>
        <pc:picChg chg="add mod">
          <ac:chgData name="ben bastianelli" userId="446b9c2cdee48780" providerId="LiveId" clId="{584B591D-DE0F-407F-B503-4033E76C2F00}" dt="2024-11-17T17:38:43.246" v="184" actId="14100"/>
          <ac:picMkLst>
            <pc:docMk/>
            <pc:sldMk cId="2733729199" sldId="262"/>
            <ac:picMk id="7" creationId="{56C0E55E-6625-793C-16D1-74F1FDCDEBFA}"/>
          </ac:picMkLst>
        </pc:picChg>
        <pc:cxnChg chg="add del">
          <ac:chgData name="ben bastianelli" userId="446b9c2cdee48780" providerId="LiveId" clId="{584B591D-DE0F-407F-B503-4033E76C2F00}" dt="2024-11-17T17:37:28.539" v="172" actId="26606"/>
          <ac:cxnSpMkLst>
            <pc:docMk/>
            <pc:sldMk cId="2733729199" sldId="262"/>
            <ac:cxnSpMk id="14" creationId="{81C8E47B-A563-4B44-A9B0-9316605C2E4E}"/>
          </ac:cxnSpMkLst>
        </pc:cxnChg>
        <pc:cxnChg chg="add del">
          <ac:chgData name="ben bastianelli" userId="446b9c2cdee48780" providerId="LiveId" clId="{584B591D-DE0F-407F-B503-4033E76C2F00}" dt="2024-11-17T17:37:28.536" v="171" actId="26606"/>
          <ac:cxnSpMkLst>
            <pc:docMk/>
            <pc:sldMk cId="2733729199" sldId="262"/>
            <ac:cxnSpMk id="27" creationId="{81C8E47B-A563-4B44-A9B0-9316605C2E4E}"/>
          </ac:cxnSpMkLst>
        </pc:cxnChg>
        <pc:cxnChg chg="add del">
          <ac:chgData name="ben bastianelli" userId="446b9c2cdee48780" providerId="LiveId" clId="{584B591D-DE0F-407F-B503-4033E76C2F00}" dt="2024-11-17T17:37:28.536" v="171" actId="26606"/>
          <ac:cxnSpMkLst>
            <pc:docMk/>
            <pc:sldMk cId="2733729199" sldId="262"/>
            <ac:cxnSpMk id="31" creationId="{000272D5-E9F5-45C5-AB2F-34D6DEE86579}"/>
          </ac:cxnSpMkLst>
        </pc:cxnChg>
        <pc:cxnChg chg="add">
          <ac:chgData name="ben bastianelli" userId="446b9c2cdee48780" providerId="LiveId" clId="{584B591D-DE0F-407F-B503-4033E76C2F00}" dt="2024-11-17T17:37:28.539" v="172" actId="26606"/>
          <ac:cxnSpMkLst>
            <pc:docMk/>
            <pc:sldMk cId="2733729199" sldId="262"/>
            <ac:cxnSpMk id="39" creationId="{81C8E47B-A563-4B44-A9B0-9316605C2E4E}"/>
          </ac:cxnSpMkLst>
        </pc:cxnChg>
      </pc:sldChg>
      <pc:sldChg chg="addSp delSp modSp new mod setBg">
        <pc:chgData name="ben bastianelli" userId="446b9c2cdee48780" providerId="LiveId" clId="{584B591D-DE0F-407F-B503-4033E76C2F00}" dt="2024-11-17T17:46:15.164" v="602" actId="12100"/>
        <pc:sldMkLst>
          <pc:docMk/>
          <pc:sldMk cId="1650849276" sldId="263"/>
        </pc:sldMkLst>
        <pc:spChg chg="mod">
          <ac:chgData name="ben bastianelli" userId="446b9c2cdee48780" providerId="LiveId" clId="{584B591D-DE0F-407F-B503-4033E76C2F00}" dt="2024-11-17T17:44:38.602" v="597" actId="26606"/>
          <ac:spMkLst>
            <pc:docMk/>
            <pc:sldMk cId="1650849276" sldId="263"/>
            <ac:spMk id="2" creationId="{F9490F8A-B43B-7FEF-9DF3-CA846559D1BB}"/>
          </ac:spMkLst>
        </pc:spChg>
        <pc:spChg chg="del mod">
          <ac:chgData name="ben bastianelli" userId="446b9c2cdee48780" providerId="LiveId" clId="{584B591D-DE0F-407F-B503-4033E76C2F00}" dt="2024-11-17T17:44:38.602" v="597" actId="26606"/>
          <ac:spMkLst>
            <pc:docMk/>
            <pc:sldMk cId="1650849276" sldId="263"/>
            <ac:spMk id="3" creationId="{421CAB97-304E-827A-20F1-7ADD34F7E74E}"/>
          </ac:spMkLst>
        </pc:spChg>
        <pc:graphicFrameChg chg="add mod">
          <ac:chgData name="ben bastianelli" userId="446b9c2cdee48780" providerId="LiveId" clId="{584B591D-DE0F-407F-B503-4033E76C2F00}" dt="2024-11-17T17:46:15.164" v="602" actId="12100"/>
          <ac:graphicFrameMkLst>
            <pc:docMk/>
            <pc:sldMk cId="1650849276" sldId="263"/>
            <ac:graphicFrameMk id="5" creationId="{E388322B-EC08-712B-B9B0-37FD109BB4B1}"/>
          </ac:graphicFrameMkLst>
        </pc:graphicFrameChg>
      </pc:sldChg>
      <pc:sldChg chg="modSp new mod">
        <pc:chgData name="ben bastianelli" userId="446b9c2cdee48780" providerId="LiveId" clId="{584B591D-DE0F-407F-B503-4033E76C2F00}" dt="2024-11-17T18:29:32.295" v="1479" actId="20577"/>
        <pc:sldMkLst>
          <pc:docMk/>
          <pc:sldMk cId="2716695590" sldId="264"/>
        </pc:sldMkLst>
        <pc:spChg chg="mod">
          <ac:chgData name="ben bastianelli" userId="446b9c2cdee48780" providerId="LiveId" clId="{584B591D-DE0F-407F-B503-4033E76C2F00}" dt="2024-11-17T17:46:32.720" v="612" actId="20577"/>
          <ac:spMkLst>
            <pc:docMk/>
            <pc:sldMk cId="2716695590" sldId="264"/>
            <ac:spMk id="2" creationId="{A3A0DAA0-CA69-6A1C-3CFF-DB800A7BA1DE}"/>
          </ac:spMkLst>
        </pc:spChg>
        <pc:spChg chg="mod">
          <ac:chgData name="ben bastianelli" userId="446b9c2cdee48780" providerId="LiveId" clId="{584B591D-DE0F-407F-B503-4033E76C2F00}" dt="2024-11-17T18:29:32.295" v="1479" actId="20577"/>
          <ac:spMkLst>
            <pc:docMk/>
            <pc:sldMk cId="2716695590" sldId="264"/>
            <ac:spMk id="3" creationId="{552267BF-0114-8417-9F4E-4C850B72FC14}"/>
          </ac:spMkLst>
        </pc:spChg>
      </pc:sldChg>
      <pc:sldChg chg="addSp delSp modSp new mod setBg addAnim">
        <pc:chgData name="ben bastianelli" userId="446b9c2cdee48780" providerId="LiveId" clId="{584B591D-DE0F-407F-B503-4033E76C2F00}" dt="2024-11-17T18:15:49.233" v="1229"/>
        <pc:sldMkLst>
          <pc:docMk/>
          <pc:sldMk cId="68155197" sldId="265"/>
        </pc:sldMkLst>
        <pc:spChg chg="add del mod">
          <ac:chgData name="ben bastianelli" userId="446b9c2cdee48780" providerId="LiveId" clId="{584B591D-DE0F-407F-B503-4033E76C2F00}" dt="2024-11-17T18:15:49.233" v="1228" actId="26606"/>
          <ac:spMkLst>
            <pc:docMk/>
            <pc:sldMk cId="68155197" sldId="265"/>
            <ac:spMk id="2" creationId="{1F2573EB-CAAC-1D2F-5711-B8723EF835F3}"/>
          </ac:spMkLst>
        </pc:spChg>
        <pc:spChg chg="del">
          <ac:chgData name="ben bastianelli" userId="446b9c2cdee48780" providerId="LiveId" clId="{584B591D-DE0F-407F-B503-4033E76C2F00}" dt="2024-11-17T18:15:36.862" v="1224" actId="478"/>
          <ac:spMkLst>
            <pc:docMk/>
            <pc:sldMk cId="68155197" sldId="265"/>
            <ac:spMk id="3" creationId="{95C900DA-20B7-6231-50BC-4BB5D5E2E9A4}"/>
          </ac:spMkLst>
        </pc:spChg>
        <pc:spChg chg="add del mod">
          <ac:chgData name="ben bastianelli" userId="446b9c2cdee48780" providerId="LiveId" clId="{584B591D-DE0F-407F-B503-4033E76C2F00}" dt="2024-11-17T18:15:34.652" v="1223" actId="478"/>
          <ac:spMkLst>
            <pc:docMk/>
            <pc:sldMk cId="68155197" sldId="265"/>
            <ac:spMk id="5" creationId="{858D8EA6-5AE3-821F-ACCA-7F558D7B84D3}"/>
          </ac:spMkLst>
        </pc:spChg>
        <pc:spChg chg="add">
          <ac:chgData name="ben bastianelli" userId="446b9c2cdee48780" providerId="LiveId" clId="{584B591D-DE0F-407F-B503-4033E76C2F00}" dt="2024-11-17T18:15:49.233" v="1228" actId="26606"/>
          <ac:spMkLst>
            <pc:docMk/>
            <pc:sldMk cId="68155197" sldId="265"/>
            <ac:spMk id="12" creationId="{36E6FEC8-170C-492C-84E0-54394629D120}"/>
          </ac:spMkLst>
        </pc:spChg>
        <pc:spChg chg="add">
          <ac:chgData name="ben bastianelli" userId="446b9c2cdee48780" providerId="LiveId" clId="{584B591D-DE0F-407F-B503-4033E76C2F00}" dt="2024-11-17T18:15:49.233" v="1228" actId="26606"/>
          <ac:spMkLst>
            <pc:docMk/>
            <pc:sldMk cId="68155197" sldId="265"/>
            <ac:spMk id="14" creationId="{DEE940A1-B9E0-4C5D-A55E-B19742379C83}"/>
          </ac:spMkLst>
        </pc:spChg>
        <pc:spChg chg="add">
          <ac:chgData name="ben bastianelli" userId="446b9c2cdee48780" providerId="LiveId" clId="{584B591D-DE0F-407F-B503-4033E76C2F00}" dt="2024-11-17T18:15:49.233" v="1228" actId="26606"/>
          <ac:spMkLst>
            <pc:docMk/>
            <pc:sldMk cId="68155197" sldId="265"/>
            <ac:spMk id="18" creationId="{89CEF278-62C5-49CA-8BD9-BCDBE9977FF3}"/>
          </ac:spMkLst>
        </pc:spChg>
        <pc:spChg chg="add">
          <ac:chgData name="ben bastianelli" userId="446b9c2cdee48780" providerId="LiveId" clId="{584B591D-DE0F-407F-B503-4033E76C2F00}" dt="2024-11-17T18:15:49.233" v="1228" actId="26606"/>
          <ac:spMkLst>
            <pc:docMk/>
            <pc:sldMk cId="68155197" sldId="265"/>
            <ac:spMk id="20" creationId="{02E2466B-276C-423A-9377-78508D6A0764}"/>
          </ac:spMkLst>
        </pc:spChg>
        <pc:picChg chg="add mod">
          <ac:chgData name="ben bastianelli" userId="446b9c2cdee48780" providerId="LiveId" clId="{584B591D-DE0F-407F-B503-4033E76C2F00}" dt="2024-11-17T18:15:49.233" v="1228" actId="26606"/>
          <ac:picMkLst>
            <pc:docMk/>
            <pc:sldMk cId="68155197" sldId="265"/>
            <ac:picMk id="7" creationId="{7D28E8E4-1F9E-5B1B-F97E-42FE92D5D839}"/>
          </ac:picMkLst>
        </pc:picChg>
        <pc:cxnChg chg="add">
          <ac:chgData name="ben bastianelli" userId="446b9c2cdee48780" providerId="LiveId" clId="{584B591D-DE0F-407F-B503-4033E76C2F00}" dt="2024-11-17T18:15:49.233" v="1228" actId="26606"/>
          <ac:cxnSpMkLst>
            <pc:docMk/>
            <pc:sldMk cId="68155197" sldId="265"/>
            <ac:cxnSpMk id="16" creationId="{81C8E47B-A563-4B44-A9B0-9316605C2E4E}"/>
          </ac:cxnSpMkLst>
        </pc:cxnChg>
      </pc:sldChg>
      <pc:sldChg chg="addSp delSp modSp new mod setBg">
        <pc:chgData name="ben bastianelli" userId="446b9c2cdee48780" providerId="LiveId" clId="{584B591D-DE0F-407F-B503-4033E76C2F00}" dt="2024-11-17T18:24:37.004" v="1467" actId="12100"/>
        <pc:sldMkLst>
          <pc:docMk/>
          <pc:sldMk cId="2159967233" sldId="266"/>
        </pc:sldMkLst>
        <pc:spChg chg="mod">
          <ac:chgData name="ben bastianelli" userId="446b9c2cdee48780" providerId="LiveId" clId="{584B591D-DE0F-407F-B503-4033E76C2F00}" dt="2024-11-17T18:24:23.980" v="1466" actId="26606"/>
          <ac:spMkLst>
            <pc:docMk/>
            <pc:sldMk cId="2159967233" sldId="266"/>
            <ac:spMk id="2" creationId="{4BA0C2F3-C241-01B1-2858-E81B43D2A986}"/>
          </ac:spMkLst>
        </pc:spChg>
        <pc:spChg chg="del mod">
          <ac:chgData name="ben bastianelli" userId="446b9c2cdee48780" providerId="LiveId" clId="{584B591D-DE0F-407F-B503-4033E76C2F00}" dt="2024-11-17T18:24:23.980" v="1466" actId="26606"/>
          <ac:spMkLst>
            <pc:docMk/>
            <pc:sldMk cId="2159967233" sldId="266"/>
            <ac:spMk id="3" creationId="{BC3E47AE-0862-AC69-1916-9A677F9175ED}"/>
          </ac:spMkLst>
        </pc:spChg>
        <pc:graphicFrameChg chg="add mod">
          <ac:chgData name="ben bastianelli" userId="446b9c2cdee48780" providerId="LiveId" clId="{584B591D-DE0F-407F-B503-4033E76C2F00}" dt="2024-11-17T18:24:37.004" v="1467" actId="12100"/>
          <ac:graphicFrameMkLst>
            <pc:docMk/>
            <pc:sldMk cId="2159967233" sldId="266"/>
            <ac:graphicFrameMk id="5" creationId="{D8DEB5E0-2E7F-6B5C-CC15-583C1FA26933}"/>
          </ac:graphicFrameMkLst>
        </pc:graphicFrameChg>
      </pc:sldChg>
      <pc:sldChg chg="addSp delSp modSp new mod">
        <pc:chgData name="ben bastianelli" userId="446b9c2cdee48780" providerId="LiveId" clId="{584B591D-DE0F-407F-B503-4033E76C2F00}" dt="2024-11-17T18:31:02.494" v="1541"/>
        <pc:sldMkLst>
          <pc:docMk/>
          <pc:sldMk cId="2924258813" sldId="267"/>
        </pc:sldMkLst>
        <pc:spChg chg="mod">
          <ac:chgData name="ben bastianelli" userId="446b9c2cdee48780" providerId="LiveId" clId="{584B591D-DE0F-407F-B503-4033E76C2F00}" dt="2024-11-17T18:29:41.901" v="1486" actId="20577"/>
          <ac:spMkLst>
            <pc:docMk/>
            <pc:sldMk cId="2924258813" sldId="267"/>
            <ac:spMk id="2" creationId="{547EC125-E603-AF2D-1A99-64BEA3BBE059}"/>
          </ac:spMkLst>
        </pc:spChg>
        <pc:spChg chg="del">
          <ac:chgData name="ben bastianelli" userId="446b9c2cdee48780" providerId="LiveId" clId="{584B591D-DE0F-407F-B503-4033E76C2F00}" dt="2024-11-17T18:30:04.100" v="1487" actId="478"/>
          <ac:spMkLst>
            <pc:docMk/>
            <pc:sldMk cId="2924258813" sldId="267"/>
            <ac:spMk id="3" creationId="{538B25D6-9398-9DA9-DB09-7456F2A50F7F}"/>
          </ac:spMkLst>
        </pc:spChg>
        <pc:spChg chg="add mod">
          <ac:chgData name="ben bastianelli" userId="446b9c2cdee48780" providerId="LiveId" clId="{584B591D-DE0F-407F-B503-4033E76C2F00}" dt="2024-11-17T18:30:20.703" v="1512" actId="20577"/>
          <ac:spMkLst>
            <pc:docMk/>
            <pc:sldMk cId="2924258813" sldId="267"/>
            <ac:spMk id="4" creationId="{10B22062-2791-EAEF-DAB1-3FF41FDB3DBC}"/>
          </ac:spMkLst>
        </pc:spChg>
        <pc:spChg chg="add mod">
          <ac:chgData name="ben bastianelli" userId="446b9c2cdee48780" providerId="LiveId" clId="{584B591D-DE0F-407F-B503-4033E76C2F00}" dt="2024-11-17T18:30:05.626" v="1488"/>
          <ac:spMkLst>
            <pc:docMk/>
            <pc:sldMk cId="2924258813" sldId="267"/>
            <ac:spMk id="5" creationId="{C514C52B-3B5D-1E03-A524-98D6B97CDE0B}"/>
          </ac:spMkLst>
        </pc:spChg>
        <pc:spChg chg="add mod">
          <ac:chgData name="ben bastianelli" userId="446b9c2cdee48780" providerId="LiveId" clId="{584B591D-DE0F-407F-B503-4033E76C2F00}" dt="2024-11-17T18:30:05.626" v="1488"/>
          <ac:spMkLst>
            <pc:docMk/>
            <pc:sldMk cId="2924258813" sldId="267"/>
            <ac:spMk id="6" creationId="{BC2D09EC-C3E4-17FA-2884-F4C218315925}"/>
          </ac:spMkLst>
        </pc:spChg>
        <pc:spChg chg="add mod">
          <ac:chgData name="ben bastianelli" userId="446b9c2cdee48780" providerId="LiveId" clId="{584B591D-DE0F-407F-B503-4033E76C2F00}" dt="2024-11-17T18:30:05.626" v="1488"/>
          <ac:spMkLst>
            <pc:docMk/>
            <pc:sldMk cId="2924258813" sldId="267"/>
            <ac:spMk id="7" creationId="{A440836C-24F6-4225-857C-E846B9466714}"/>
          </ac:spMkLst>
        </pc:spChg>
        <pc:spChg chg="add mod">
          <ac:chgData name="ben bastianelli" userId="446b9c2cdee48780" providerId="LiveId" clId="{584B591D-DE0F-407F-B503-4033E76C2F00}" dt="2024-11-17T18:30:05.626" v="1488"/>
          <ac:spMkLst>
            <pc:docMk/>
            <pc:sldMk cId="2924258813" sldId="267"/>
            <ac:spMk id="8" creationId="{0DB01863-46A0-AC96-66DB-ACDD43BF5968}"/>
          </ac:spMkLst>
        </pc:spChg>
        <pc:spChg chg="add mod">
          <ac:chgData name="ben bastianelli" userId="446b9c2cdee48780" providerId="LiveId" clId="{584B591D-DE0F-407F-B503-4033E76C2F00}" dt="2024-11-17T18:30:05.626" v="1488"/>
          <ac:spMkLst>
            <pc:docMk/>
            <pc:sldMk cId="2924258813" sldId="267"/>
            <ac:spMk id="9" creationId="{040302BF-FC4B-3045-C101-A4F2C7D738B9}"/>
          </ac:spMkLst>
        </pc:spChg>
        <pc:spChg chg="add mod">
          <ac:chgData name="ben bastianelli" userId="446b9c2cdee48780" providerId="LiveId" clId="{584B591D-DE0F-407F-B503-4033E76C2F00}" dt="2024-11-17T18:30:33.986" v="1537" actId="20577"/>
          <ac:spMkLst>
            <pc:docMk/>
            <pc:sldMk cId="2924258813" sldId="267"/>
            <ac:spMk id="10" creationId="{1EB2B39E-B4BE-8BDE-80C2-EF439F1A3555}"/>
          </ac:spMkLst>
        </pc:spChg>
        <pc:spChg chg="add mod">
          <ac:chgData name="ben bastianelli" userId="446b9c2cdee48780" providerId="LiveId" clId="{584B591D-DE0F-407F-B503-4033E76C2F00}" dt="2024-11-17T18:30:45.523" v="1539"/>
          <ac:spMkLst>
            <pc:docMk/>
            <pc:sldMk cId="2924258813" sldId="267"/>
            <ac:spMk id="11" creationId="{0827D116-F7DE-D5FE-34D6-530D46EE0A7B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2" creationId="{8907C485-3C35-A04C-E24B-2E219C82FE68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3" creationId="{6CFDE3BE-812C-3E62-EBDB-E691350C829C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4" creationId="{71ED4248-30FA-E7D9-4F27-8DF771629C67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5" creationId="{1E4A8124-E7C7-2E5E-B8D3-C894757F3CE1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6" creationId="{9AFA1A68-3ACE-0257-5CB2-55F78D8AABD5}"/>
          </ac:spMkLst>
        </pc:spChg>
        <pc:spChg chg="add mod">
          <ac:chgData name="ben bastianelli" userId="446b9c2cdee48780" providerId="LiveId" clId="{584B591D-DE0F-407F-B503-4033E76C2F00}" dt="2024-11-17T18:30:44.099" v="1538"/>
          <ac:spMkLst>
            <pc:docMk/>
            <pc:sldMk cId="2924258813" sldId="267"/>
            <ac:spMk id="17" creationId="{C54CDF4F-2DDC-96EF-A3FC-872E90C79D6F}"/>
          </ac:spMkLst>
        </pc:spChg>
        <pc:spChg chg="add mod">
          <ac:chgData name="ben bastianelli" userId="446b9c2cdee48780" providerId="LiveId" clId="{584B591D-DE0F-407F-B503-4033E76C2F00}" dt="2024-11-17T18:30:53.985" v="1540"/>
          <ac:spMkLst>
            <pc:docMk/>
            <pc:sldMk cId="2924258813" sldId="267"/>
            <ac:spMk id="18" creationId="{0ACF57F6-CF40-AC18-7164-EC74C048151E}"/>
          </ac:spMkLst>
        </pc:spChg>
        <pc:spChg chg="add mod">
          <ac:chgData name="ben bastianelli" userId="446b9c2cdee48780" providerId="LiveId" clId="{584B591D-DE0F-407F-B503-4033E76C2F00}" dt="2024-11-17T18:31:02.494" v="1541"/>
          <ac:spMkLst>
            <pc:docMk/>
            <pc:sldMk cId="2924258813" sldId="267"/>
            <ac:spMk id="19" creationId="{A7D3BB14-6285-B99D-82E3-5DE668A9EDBD}"/>
          </ac:spMkLst>
        </pc:spChg>
      </pc:sldChg>
      <pc:sldChg chg="modSp new mod">
        <pc:chgData name="ben bastianelli" userId="446b9c2cdee48780" providerId="LiveId" clId="{584B591D-DE0F-407F-B503-4033E76C2F00}" dt="2024-11-17T18:38:00.654" v="2054" actId="20577"/>
        <pc:sldMkLst>
          <pc:docMk/>
          <pc:sldMk cId="2649984004" sldId="268"/>
        </pc:sldMkLst>
        <pc:spChg chg="mod">
          <ac:chgData name="ben bastianelli" userId="446b9c2cdee48780" providerId="LiveId" clId="{584B591D-DE0F-407F-B503-4033E76C2F00}" dt="2024-11-17T18:31:12.814" v="1550" actId="20577"/>
          <ac:spMkLst>
            <pc:docMk/>
            <pc:sldMk cId="2649984004" sldId="268"/>
            <ac:spMk id="2" creationId="{2E3FAC27-7FF0-8731-98E9-5E9B688E016C}"/>
          </ac:spMkLst>
        </pc:spChg>
        <pc:spChg chg="mod">
          <ac:chgData name="ben bastianelli" userId="446b9c2cdee48780" providerId="LiveId" clId="{584B591D-DE0F-407F-B503-4033E76C2F00}" dt="2024-11-17T18:38:00.654" v="2054" actId="20577"/>
          <ac:spMkLst>
            <pc:docMk/>
            <pc:sldMk cId="2649984004" sldId="268"/>
            <ac:spMk id="3" creationId="{BB6AC596-3BF8-31B1-004D-771178C3F02D}"/>
          </ac:spMkLst>
        </pc:spChg>
      </pc:sldChg>
      <pc:sldChg chg="addSp delSp modSp new mod setBg addAnim delAnim">
        <pc:chgData name="ben bastianelli" userId="446b9c2cdee48780" providerId="LiveId" clId="{584B591D-DE0F-407F-B503-4033E76C2F00}" dt="2024-11-17T18:49:15.268" v="2104" actId="14100"/>
        <pc:sldMkLst>
          <pc:docMk/>
          <pc:sldMk cId="1939531289" sldId="269"/>
        </pc:sldMkLst>
        <pc:spChg chg="mod or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" creationId="{E7F2FC24-0AE1-2DCC-D873-335344E494E1}"/>
          </ac:spMkLst>
        </pc:spChg>
        <pc:spChg chg="del">
          <ac:chgData name="ben bastianelli" userId="446b9c2cdee48780" providerId="LiveId" clId="{584B591D-DE0F-407F-B503-4033E76C2F00}" dt="2024-11-17T18:48:25.810" v="2064" actId="478"/>
          <ac:spMkLst>
            <pc:docMk/>
            <pc:sldMk cId="1939531289" sldId="269"/>
            <ac:spMk id="3" creationId="{8E87C3FA-39B7-5123-2332-3EACD6862867}"/>
          </ac:spMkLst>
        </pc:spChg>
        <pc:spChg chg="add del">
          <ac:chgData name="ben bastianelli" userId="446b9c2cdee48780" providerId="LiveId" clId="{584B591D-DE0F-407F-B503-4033E76C2F00}" dt="2024-11-17T18:48:58.738" v="2098" actId="26606"/>
          <ac:spMkLst>
            <pc:docMk/>
            <pc:sldMk cId="1939531289" sldId="269"/>
            <ac:spMk id="10" creationId="{36E6FEC8-170C-492C-84E0-54394629D120}"/>
          </ac:spMkLst>
        </pc:spChg>
        <pc:spChg chg="add del">
          <ac:chgData name="ben bastianelli" userId="446b9c2cdee48780" providerId="LiveId" clId="{584B591D-DE0F-407F-B503-4033E76C2F00}" dt="2024-11-17T18:48:58.738" v="2098" actId="26606"/>
          <ac:spMkLst>
            <pc:docMk/>
            <pc:sldMk cId="1939531289" sldId="269"/>
            <ac:spMk id="12" creationId="{DEE940A1-B9E0-4C5D-A55E-B19742379C83}"/>
          </ac:spMkLst>
        </pc:spChg>
        <pc:spChg chg="add del">
          <ac:chgData name="ben bastianelli" userId="446b9c2cdee48780" providerId="LiveId" clId="{584B591D-DE0F-407F-B503-4033E76C2F00}" dt="2024-11-17T18:48:58.738" v="2098" actId="26606"/>
          <ac:spMkLst>
            <pc:docMk/>
            <pc:sldMk cId="1939531289" sldId="269"/>
            <ac:spMk id="16" creationId="{54BFABF9-7D43-458F-B85F-04FF279ACB81}"/>
          </ac:spMkLst>
        </pc:spChg>
        <pc:spChg chg="add del">
          <ac:chgData name="ben bastianelli" userId="446b9c2cdee48780" providerId="LiveId" clId="{584B591D-DE0F-407F-B503-4033E76C2F00}" dt="2024-11-17T18:48:58.738" v="2098" actId="26606"/>
          <ac:spMkLst>
            <pc:docMk/>
            <pc:sldMk cId="1939531289" sldId="269"/>
            <ac:spMk id="18" creationId="{72E64342-BCC2-4FB3-B9DC-14B19B5D7E2B}"/>
          </ac:spMkLst>
        </pc:spChg>
        <pc:spChg chg="ad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0" creationId="{2929C476-8F84-427E-8917-CE08130A085A}"/>
          </ac:spMkLst>
        </pc:spChg>
        <pc:spChg chg="ad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1" creationId="{8BE48C64-5364-4060-8928-FC052E77CD60}"/>
          </ac:spMkLst>
        </pc:spChg>
        <pc:spChg chg="ad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2" creationId="{139F791B-8515-4F50-9D32-45DD7676C003}"/>
          </ac:spMkLst>
        </pc:spChg>
        <pc:spChg chg="ad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4" creationId="{9A04B113-9C71-4645-B2B0-6C6E7B17C732}"/>
          </ac:spMkLst>
        </pc:spChg>
        <pc:spChg chg="add">
          <ac:chgData name="ben bastianelli" userId="446b9c2cdee48780" providerId="LiveId" clId="{584B591D-DE0F-407F-B503-4033E76C2F00}" dt="2024-11-17T18:48:58.742" v="2099" actId="26606"/>
          <ac:spMkLst>
            <pc:docMk/>
            <pc:sldMk cId="1939531289" sldId="269"/>
            <ac:spMk id="25" creationId="{D115AD00-405D-4A85-8201-260CF683D536}"/>
          </ac:spMkLst>
        </pc:spChg>
        <pc:picChg chg="add mod">
          <ac:chgData name="ben bastianelli" userId="446b9c2cdee48780" providerId="LiveId" clId="{584B591D-DE0F-407F-B503-4033E76C2F00}" dt="2024-11-17T18:49:15.268" v="2104" actId="14100"/>
          <ac:picMkLst>
            <pc:docMk/>
            <pc:sldMk cId="1939531289" sldId="269"/>
            <ac:picMk id="5" creationId="{6C67BA9B-06DD-B9F6-F2EC-D9E856C6C325}"/>
          </ac:picMkLst>
        </pc:picChg>
        <pc:cxnChg chg="add del">
          <ac:chgData name="ben bastianelli" userId="446b9c2cdee48780" providerId="LiveId" clId="{584B591D-DE0F-407F-B503-4033E76C2F00}" dt="2024-11-17T18:48:58.738" v="2098" actId="26606"/>
          <ac:cxnSpMkLst>
            <pc:docMk/>
            <pc:sldMk cId="1939531289" sldId="269"/>
            <ac:cxnSpMk id="14" creationId="{81C8E47B-A563-4B44-A9B0-9316605C2E4E}"/>
          </ac:cxnSpMkLst>
        </pc:cxnChg>
        <pc:cxnChg chg="add">
          <ac:chgData name="ben bastianelli" userId="446b9c2cdee48780" providerId="LiveId" clId="{584B591D-DE0F-407F-B503-4033E76C2F00}" dt="2024-11-17T18:48:58.742" v="2099" actId="26606"/>
          <ac:cxnSpMkLst>
            <pc:docMk/>
            <pc:sldMk cId="1939531289" sldId="269"/>
            <ac:cxnSpMk id="23" creationId="{966A6F95-73C3-44EC-9D80-3131D2D868F1}"/>
          </ac:cxnSpMkLst>
        </pc:cxnChg>
      </pc:sldChg>
      <pc:sldChg chg="new del">
        <pc:chgData name="ben bastianelli" userId="446b9c2cdee48780" providerId="LiveId" clId="{584B591D-DE0F-407F-B503-4033E76C2F00}" dt="2024-11-17T18:49:27.629" v="2107" actId="47"/>
        <pc:sldMkLst>
          <pc:docMk/>
          <pc:sldMk cId="4035173644" sldId="270"/>
        </pc:sldMkLst>
      </pc:sldChg>
      <pc:sldChg chg="modSp add mod">
        <pc:chgData name="ben bastianelli" userId="446b9c2cdee48780" providerId="LiveId" clId="{584B591D-DE0F-407F-B503-4033E76C2F00}" dt="2024-11-17T18:50:04.400" v="2134" actId="14100"/>
        <pc:sldMkLst>
          <pc:docMk/>
          <pc:sldMk cId="3835584171" sldId="271"/>
        </pc:sldMkLst>
        <pc:spChg chg="mod">
          <ac:chgData name="ben bastianelli" userId="446b9c2cdee48780" providerId="LiveId" clId="{584B591D-DE0F-407F-B503-4033E76C2F00}" dt="2024-11-17T18:49:40.082" v="2129" actId="20577"/>
          <ac:spMkLst>
            <pc:docMk/>
            <pc:sldMk cId="3835584171" sldId="271"/>
            <ac:spMk id="2" creationId="{F04FEA6A-E497-ED6E-D5F5-191F0194DCE2}"/>
          </ac:spMkLst>
        </pc:spChg>
        <pc:picChg chg="mod">
          <ac:chgData name="ben bastianelli" userId="446b9c2cdee48780" providerId="LiveId" clId="{584B591D-DE0F-407F-B503-4033E76C2F00}" dt="2024-11-17T18:50:04.400" v="2134" actId="14100"/>
          <ac:picMkLst>
            <pc:docMk/>
            <pc:sldMk cId="3835584171" sldId="271"/>
            <ac:picMk id="5" creationId="{F43AE75F-4DDF-F518-3719-9DC2331D6DC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2F137-CE51-4C65-9013-0DE047A5E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07FD43-F4EA-48EF-BFB7-F72F07FD12D8}">
      <dgm:prSet/>
      <dgm:spPr/>
      <dgm:t>
        <a:bodyPr/>
        <a:lstStyle/>
        <a:p>
          <a:r>
            <a:rPr lang="en-IE"/>
            <a:t>An Array is equivalent to a container or a box for data of the same type.</a:t>
          </a:r>
          <a:endParaRPr lang="en-US"/>
        </a:p>
      </dgm:t>
    </dgm:pt>
    <dgm:pt modelId="{218614D3-15AC-4051-9DE8-59E90920A851}" type="parTrans" cxnId="{B50B1BAE-D371-44C2-A04B-D543298EF043}">
      <dgm:prSet/>
      <dgm:spPr/>
      <dgm:t>
        <a:bodyPr/>
        <a:lstStyle/>
        <a:p>
          <a:endParaRPr lang="en-US"/>
        </a:p>
      </dgm:t>
    </dgm:pt>
    <dgm:pt modelId="{1F947402-F0B0-46E1-B39A-C174FD044B8F}" type="sibTrans" cxnId="{B50B1BAE-D371-44C2-A04B-D543298EF043}">
      <dgm:prSet/>
      <dgm:spPr/>
      <dgm:t>
        <a:bodyPr/>
        <a:lstStyle/>
        <a:p>
          <a:endParaRPr lang="en-US"/>
        </a:p>
      </dgm:t>
    </dgm:pt>
    <dgm:pt modelId="{0C73CE57-A030-477A-A2D6-884744B8026B}">
      <dgm:prSet/>
      <dgm:spPr/>
      <dgm:t>
        <a:bodyPr/>
        <a:lstStyle/>
        <a:p>
          <a:r>
            <a:rPr lang="en-IE"/>
            <a:t>E.g. a collection of integers :0,5,10,15 etc…</a:t>
          </a:r>
          <a:endParaRPr lang="en-US"/>
        </a:p>
      </dgm:t>
    </dgm:pt>
    <dgm:pt modelId="{73FB5BCA-7127-4EE1-BBDA-8AB04758B7DE}" type="parTrans" cxnId="{DF1A5946-7870-4E06-B52B-2413D8E2D2BE}">
      <dgm:prSet/>
      <dgm:spPr/>
      <dgm:t>
        <a:bodyPr/>
        <a:lstStyle/>
        <a:p>
          <a:endParaRPr lang="en-US"/>
        </a:p>
      </dgm:t>
    </dgm:pt>
    <dgm:pt modelId="{A2B039F0-1352-4AFF-928E-8C54D96A6F9B}" type="sibTrans" cxnId="{DF1A5946-7870-4E06-B52B-2413D8E2D2BE}">
      <dgm:prSet/>
      <dgm:spPr/>
      <dgm:t>
        <a:bodyPr/>
        <a:lstStyle/>
        <a:p>
          <a:endParaRPr lang="en-US"/>
        </a:p>
      </dgm:t>
    </dgm:pt>
    <dgm:pt modelId="{9B2DA5AA-AB3C-4434-AFED-3F84C5EC99B3}">
      <dgm:prSet/>
      <dgm:spPr/>
      <dgm:t>
        <a:bodyPr/>
        <a:lstStyle/>
        <a:p>
          <a:r>
            <a:rPr lang="en-IE"/>
            <a:t>An array is statically sized. That means when you define its size you can’t change that or add more elements than its predefined size to it</a:t>
          </a:r>
          <a:endParaRPr lang="en-US"/>
        </a:p>
      </dgm:t>
    </dgm:pt>
    <dgm:pt modelId="{A1B8E566-9A35-4F12-A53B-D8D42040C307}" type="parTrans" cxnId="{0D8C8A0A-EAFE-41C3-87AC-0EA92C21C490}">
      <dgm:prSet/>
      <dgm:spPr/>
      <dgm:t>
        <a:bodyPr/>
        <a:lstStyle/>
        <a:p>
          <a:endParaRPr lang="en-US"/>
        </a:p>
      </dgm:t>
    </dgm:pt>
    <dgm:pt modelId="{829B3CB1-5A7D-4598-B700-B037AD076D5E}" type="sibTrans" cxnId="{0D8C8A0A-EAFE-41C3-87AC-0EA92C21C490}">
      <dgm:prSet/>
      <dgm:spPr/>
      <dgm:t>
        <a:bodyPr/>
        <a:lstStyle/>
        <a:p>
          <a:endParaRPr lang="en-US"/>
        </a:p>
      </dgm:t>
    </dgm:pt>
    <dgm:pt modelId="{DD32E581-7513-45B8-8752-F9AE4D5298F8}" type="pres">
      <dgm:prSet presAssocID="{D4C2F137-CE51-4C65-9013-0DE047A5E076}" presName="root" presStyleCnt="0">
        <dgm:presLayoutVars>
          <dgm:dir/>
          <dgm:resizeHandles val="exact"/>
        </dgm:presLayoutVars>
      </dgm:prSet>
      <dgm:spPr/>
    </dgm:pt>
    <dgm:pt modelId="{19FE1336-390E-43A6-B097-54CEF3D9A2EC}" type="pres">
      <dgm:prSet presAssocID="{DF07FD43-F4EA-48EF-BFB7-F72F07FD12D8}" presName="compNode" presStyleCnt="0"/>
      <dgm:spPr/>
    </dgm:pt>
    <dgm:pt modelId="{1E6F7ECF-DF6D-4F46-A799-0405186EAB9C}" type="pres">
      <dgm:prSet presAssocID="{DF07FD43-F4EA-48EF-BFB7-F72F07FD12D8}" presName="bgRect" presStyleLbl="bgShp" presStyleIdx="0" presStyleCnt="3"/>
      <dgm:spPr/>
    </dgm:pt>
    <dgm:pt modelId="{63577734-5C17-4F33-B27B-EB2309499C83}" type="pres">
      <dgm:prSet presAssocID="{DF07FD43-F4EA-48EF-BFB7-F72F07FD12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9648D7D-119B-4291-84B9-738192ABB271}" type="pres">
      <dgm:prSet presAssocID="{DF07FD43-F4EA-48EF-BFB7-F72F07FD12D8}" presName="spaceRect" presStyleCnt="0"/>
      <dgm:spPr/>
    </dgm:pt>
    <dgm:pt modelId="{0E051327-26C7-43A8-AD3E-974ACE71BD9C}" type="pres">
      <dgm:prSet presAssocID="{DF07FD43-F4EA-48EF-BFB7-F72F07FD12D8}" presName="parTx" presStyleLbl="revTx" presStyleIdx="0" presStyleCnt="3">
        <dgm:presLayoutVars>
          <dgm:chMax val="0"/>
          <dgm:chPref val="0"/>
        </dgm:presLayoutVars>
      </dgm:prSet>
      <dgm:spPr/>
    </dgm:pt>
    <dgm:pt modelId="{E8FAE697-958A-4DEC-BA68-2D5DBB5358DB}" type="pres">
      <dgm:prSet presAssocID="{1F947402-F0B0-46E1-B39A-C174FD044B8F}" presName="sibTrans" presStyleCnt="0"/>
      <dgm:spPr/>
    </dgm:pt>
    <dgm:pt modelId="{2F837EFC-AB22-4118-8E40-974CA53E2C42}" type="pres">
      <dgm:prSet presAssocID="{0C73CE57-A030-477A-A2D6-884744B8026B}" presName="compNode" presStyleCnt="0"/>
      <dgm:spPr/>
    </dgm:pt>
    <dgm:pt modelId="{976EDEF4-3A91-469E-B949-13F59DA09DCE}" type="pres">
      <dgm:prSet presAssocID="{0C73CE57-A030-477A-A2D6-884744B8026B}" presName="bgRect" presStyleLbl="bgShp" presStyleIdx="1" presStyleCnt="3"/>
      <dgm:spPr/>
    </dgm:pt>
    <dgm:pt modelId="{A3C2AC43-BFAF-4FB3-872D-A76CE62ED271}" type="pres">
      <dgm:prSet presAssocID="{0C73CE57-A030-477A-A2D6-884744B802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D513563-D4EA-4A75-B60C-19A32F5175B5}" type="pres">
      <dgm:prSet presAssocID="{0C73CE57-A030-477A-A2D6-884744B8026B}" presName="spaceRect" presStyleCnt="0"/>
      <dgm:spPr/>
    </dgm:pt>
    <dgm:pt modelId="{2625A886-7D20-4EF0-8192-8E2805AE9BB8}" type="pres">
      <dgm:prSet presAssocID="{0C73CE57-A030-477A-A2D6-884744B8026B}" presName="parTx" presStyleLbl="revTx" presStyleIdx="1" presStyleCnt="3">
        <dgm:presLayoutVars>
          <dgm:chMax val="0"/>
          <dgm:chPref val="0"/>
        </dgm:presLayoutVars>
      </dgm:prSet>
      <dgm:spPr/>
    </dgm:pt>
    <dgm:pt modelId="{92FF2F35-3B81-463F-B518-F29295417102}" type="pres">
      <dgm:prSet presAssocID="{A2B039F0-1352-4AFF-928E-8C54D96A6F9B}" presName="sibTrans" presStyleCnt="0"/>
      <dgm:spPr/>
    </dgm:pt>
    <dgm:pt modelId="{8268C6C9-67C1-4FD3-8814-91FEBCCE19C2}" type="pres">
      <dgm:prSet presAssocID="{9B2DA5AA-AB3C-4434-AFED-3F84C5EC99B3}" presName="compNode" presStyleCnt="0"/>
      <dgm:spPr/>
    </dgm:pt>
    <dgm:pt modelId="{3045D228-F238-4AAF-98B4-12806EA7432E}" type="pres">
      <dgm:prSet presAssocID="{9B2DA5AA-AB3C-4434-AFED-3F84C5EC99B3}" presName="bgRect" presStyleLbl="bgShp" presStyleIdx="2" presStyleCnt="3"/>
      <dgm:spPr/>
    </dgm:pt>
    <dgm:pt modelId="{6DBA216E-ED61-4BD8-8218-98A0385A5A67}" type="pres">
      <dgm:prSet presAssocID="{9B2DA5AA-AB3C-4434-AFED-3F84C5EC99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EDC4F78-1BA7-4C60-93EE-1E95CEDA7496}" type="pres">
      <dgm:prSet presAssocID="{9B2DA5AA-AB3C-4434-AFED-3F84C5EC99B3}" presName="spaceRect" presStyleCnt="0"/>
      <dgm:spPr/>
    </dgm:pt>
    <dgm:pt modelId="{0196B794-3B1D-46F2-B405-E333F84340D7}" type="pres">
      <dgm:prSet presAssocID="{9B2DA5AA-AB3C-4434-AFED-3F84C5EC99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8C8A0A-EAFE-41C3-87AC-0EA92C21C490}" srcId="{D4C2F137-CE51-4C65-9013-0DE047A5E076}" destId="{9B2DA5AA-AB3C-4434-AFED-3F84C5EC99B3}" srcOrd="2" destOrd="0" parTransId="{A1B8E566-9A35-4F12-A53B-D8D42040C307}" sibTransId="{829B3CB1-5A7D-4598-B700-B037AD076D5E}"/>
    <dgm:cxn modelId="{09F49F32-6ABB-4A09-B3ED-E7286D3529ED}" type="presOf" srcId="{DF07FD43-F4EA-48EF-BFB7-F72F07FD12D8}" destId="{0E051327-26C7-43A8-AD3E-974ACE71BD9C}" srcOrd="0" destOrd="0" presId="urn:microsoft.com/office/officeart/2018/2/layout/IconVerticalSolidList"/>
    <dgm:cxn modelId="{9BECBE42-3267-4960-8D4C-0A70CFFEE222}" type="presOf" srcId="{D4C2F137-CE51-4C65-9013-0DE047A5E076}" destId="{DD32E581-7513-45B8-8752-F9AE4D5298F8}" srcOrd="0" destOrd="0" presId="urn:microsoft.com/office/officeart/2018/2/layout/IconVerticalSolidList"/>
    <dgm:cxn modelId="{DF1A5946-7870-4E06-B52B-2413D8E2D2BE}" srcId="{D4C2F137-CE51-4C65-9013-0DE047A5E076}" destId="{0C73CE57-A030-477A-A2D6-884744B8026B}" srcOrd="1" destOrd="0" parTransId="{73FB5BCA-7127-4EE1-BBDA-8AB04758B7DE}" sibTransId="{A2B039F0-1352-4AFF-928E-8C54D96A6F9B}"/>
    <dgm:cxn modelId="{B50B1BAE-D371-44C2-A04B-D543298EF043}" srcId="{D4C2F137-CE51-4C65-9013-0DE047A5E076}" destId="{DF07FD43-F4EA-48EF-BFB7-F72F07FD12D8}" srcOrd="0" destOrd="0" parTransId="{218614D3-15AC-4051-9DE8-59E90920A851}" sibTransId="{1F947402-F0B0-46E1-B39A-C174FD044B8F}"/>
    <dgm:cxn modelId="{035F23BA-D65C-4DFF-858C-8C3CDB589674}" type="presOf" srcId="{9B2DA5AA-AB3C-4434-AFED-3F84C5EC99B3}" destId="{0196B794-3B1D-46F2-B405-E333F84340D7}" srcOrd="0" destOrd="0" presId="urn:microsoft.com/office/officeart/2018/2/layout/IconVerticalSolidList"/>
    <dgm:cxn modelId="{F83BCBC5-5619-4599-B335-88BA28648A65}" type="presOf" srcId="{0C73CE57-A030-477A-A2D6-884744B8026B}" destId="{2625A886-7D20-4EF0-8192-8E2805AE9BB8}" srcOrd="0" destOrd="0" presId="urn:microsoft.com/office/officeart/2018/2/layout/IconVerticalSolidList"/>
    <dgm:cxn modelId="{0163BEA4-4965-4767-8C84-3DDBA49EC1A7}" type="presParOf" srcId="{DD32E581-7513-45B8-8752-F9AE4D5298F8}" destId="{19FE1336-390E-43A6-B097-54CEF3D9A2EC}" srcOrd="0" destOrd="0" presId="urn:microsoft.com/office/officeart/2018/2/layout/IconVerticalSolidList"/>
    <dgm:cxn modelId="{1A90F2A2-8690-4801-ADDA-9C49B2D27F12}" type="presParOf" srcId="{19FE1336-390E-43A6-B097-54CEF3D9A2EC}" destId="{1E6F7ECF-DF6D-4F46-A799-0405186EAB9C}" srcOrd="0" destOrd="0" presId="urn:microsoft.com/office/officeart/2018/2/layout/IconVerticalSolidList"/>
    <dgm:cxn modelId="{9F31D47F-558F-42E4-B667-78CCD645D2B6}" type="presParOf" srcId="{19FE1336-390E-43A6-B097-54CEF3D9A2EC}" destId="{63577734-5C17-4F33-B27B-EB2309499C83}" srcOrd="1" destOrd="0" presId="urn:microsoft.com/office/officeart/2018/2/layout/IconVerticalSolidList"/>
    <dgm:cxn modelId="{94FB2CAB-114A-4154-A56D-AC4F6B675AF4}" type="presParOf" srcId="{19FE1336-390E-43A6-B097-54CEF3D9A2EC}" destId="{89648D7D-119B-4291-84B9-738192ABB271}" srcOrd="2" destOrd="0" presId="urn:microsoft.com/office/officeart/2018/2/layout/IconVerticalSolidList"/>
    <dgm:cxn modelId="{9E1FEAB7-8C97-4A7E-9FFA-C6D4C260917E}" type="presParOf" srcId="{19FE1336-390E-43A6-B097-54CEF3D9A2EC}" destId="{0E051327-26C7-43A8-AD3E-974ACE71BD9C}" srcOrd="3" destOrd="0" presId="urn:microsoft.com/office/officeart/2018/2/layout/IconVerticalSolidList"/>
    <dgm:cxn modelId="{4064A9C3-B36D-4C35-B6C5-DB33AB2F37D3}" type="presParOf" srcId="{DD32E581-7513-45B8-8752-F9AE4D5298F8}" destId="{E8FAE697-958A-4DEC-BA68-2D5DBB5358DB}" srcOrd="1" destOrd="0" presId="urn:microsoft.com/office/officeart/2018/2/layout/IconVerticalSolidList"/>
    <dgm:cxn modelId="{4C0AE405-8328-4348-A4AE-C3833EC160A0}" type="presParOf" srcId="{DD32E581-7513-45B8-8752-F9AE4D5298F8}" destId="{2F837EFC-AB22-4118-8E40-974CA53E2C42}" srcOrd="2" destOrd="0" presId="urn:microsoft.com/office/officeart/2018/2/layout/IconVerticalSolidList"/>
    <dgm:cxn modelId="{10725DDA-9402-42DB-9D0D-F1A3ABE6E8E3}" type="presParOf" srcId="{2F837EFC-AB22-4118-8E40-974CA53E2C42}" destId="{976EDEF4-3A91-469E-B949-13F59DA09DCE}" srcOrd="0" destOrd="0" presId="urn:microsoft.com/office/officeart/2018/2/layout/IconVerticalSolidList"/>
    <dgm:cxn modelId="{C5D43A23-5960-48E5-8B6E-E7855F2DAF6E}" type="presParOf" srcId="{2F837EFC-AB22-4118-8E40-974CA53E2C42}" destId="{A3C2AC43-BFAF-4FB3-872D-A76CE62ED271}" srcOrd="1" destOrd="0" presId="urn:microsoft.com/office/officeart/2018/2/layout/IconVerticalSolidList"/>
    <dgm:cxn modelId="{88EB1864-4118-4E42-B5DF-5464270325F1}" type="presParOf" srcId="{2F837EFC-AB22-4118-8E40-974CA53E2C42}" destId="{9D513563-D4EA-4A75-B60C-19A32F5175B5}" srcOrd="2" destOrd="0" presId="urn:microsoft.com/office/officeart/2018/2/layout/IconVerticalSolidList"/>
    <dgm:cxn modelId="{30C0F948-C1EE-42E8-8775-B47B16C70589}" type="presParOf" srcId="{2F837EFC-AB22-4118-8E40-974CA53E2C42}" destId="{2625A886-7D20-4EF0-8192-8E2805AE9BB8}" srcOrd="3" destOrd="0" presId="urn:microsoft.com/office/officeart/2018/2/layout/IconVerticalSolidList"/>
    <dgm:cxn modelId="{813D5C85-E3D0-4533-8113-168366A50C80}" type="presParOf" srcId="{DD32E581-7513-45B8-8752-F9AE4D5298F8}" destId="{92FF2F35-3B81-463F-B518-F29295417102}" srcOrd="3" destOrd="0" presId="urn:microsoft.com/office/officeart/2018/2/layout/IconVerticalSolidList"/>
    <dgm:cxn modelId="{0560F02F-B4D1-4FE5-8097-4C076AA0BAA0}" type="presParOf" srcId="{DD32E581-7513-45B8-8752-F9AE4D5298F8}" destId="{8268C6C9-67C1-4FD3-8814-91FEBCCE19C2}" srcOrd="4" destOrd="0" presId="urn:microsoft.com/office/officeart/2018/2/layout/IconVerticalSolidList"/>
    <dgm:cxn modelId="{32FBEAA0-8EE2-4D9D-AB7E-FA7AAAC9BFE1}" type="presParOf" srcId="{8268C6C9-67C1-4FD3-8814-91FEBCCE19C2}" destId="{3045D228-F238-4AAF-98B4-12806EA7432E}" srcOrd="0" destOrd="0" presId="urn:microsoft.com/office/officeart/2018/2/layout/IconVerticalSolidList"/>
    <dgm:cxn modelId="{40F8C4E5-A189-4ABE-9F24-C9F2629FBF78}" type="presParOf" srcId="{8268C6C9-67C1-4FD3-8814-91FEBCCE19C2}" destId="{6DBA216E-ED61-4BD8-8218-98A0385A5A67}" srcOrd="1" destOrd="0" presId="urn:microsoft.com/office/officeart/2018/2/layout/IconVerticalSolidList"/>
    <dgm:cxn modelId="{4FA36849-A5D7-43BF-86AB-BD3A7D1C0406}" type="presParOf" srcId="{8268C6C9-67C1-4FD3-8814-91FEBCCE19C2}" destId="{EEDC4F78-1BA7-4C60-93EE-1E95CEDA7496}" srcOrd="2" destOrd="0" presId="urn:microsoft.com/office/officeart/2018/2/layout/IconVerticalSolidList"/>
    <dgm:cxn modelId="{BC1AA071-0DB4-45AA-8423-B4DE8C0C2A71}" type="presParOf" srcId="{8268C6C9-67C1-4FD3-8814-91FEBCCE19C2}" destId="{0196B794-3B1D-46F2-B405-E333F84340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14BD4-3E7D-4DB9-BA44-055385319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49038F-F8A1-469B-A9D7-13F458233C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Arrays have a ton of useful methods built into the class </a:t>
          </a:r>
          <a:endParaRPr lang="en-US"/>
        </a:p>
      </dgm:t>
    </dgm:pt>
    <dgm:pt modelId="{578CED49-4DED-46A5-8852-E6607E64832F}" type="parTrans" cxnId="{304D3AE1-7228-40DE-928F-B0DD44FA9BA0}">
      <dgm:prSet/>
      <dgm:spPr/>
      <dgm:t>
        <a:bodyPr/>
        <a:lstStyle/>
        <a:p>
          <a:endParaRPr lang="en-US"/>
        </a:p>
      </dgm:t>
    </dgm:pt>
    <dgm:pt modelId="{58B47470-B56D-4C60-B11A-3437A81FAE30}" type="sibTrans" cxnId="{304D3AE1-7228-40DE-928F-B0DD44FA9BA0}">
      <dgm:prSet/>
      <dgm:spPr/>
      <dgm:t>
        <a:bodyPr/>
        <a:lstStyle/>
        <a:p>
          <a:endParaRPr lang="en-US"/>
        </a:p>
      </dgm:t>
    </dgm:pt>
    <dgm:pt modelId="{C2DAEEBC-050B-4C76-80E4-B787D5B014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Another example is:</a:t>
          </a:r>
          <a:endParaRPr lang="en-US"/>
        </a:p>
      </dgm:t>
    </dgm:pt>
    <dgm:pt modelId="{1DBFB91E-15EB-43DF-B087-73C019606999}" type="parTrans" cxnId="{96B6B719-6242-4CC8-9816-6ECBDC8DAB2D}">
      <dgm:prSet/>
      <dgm:spPr/>
      <dgm:t>
        <a:bodyPr/>
        <a:lstStyle/>
        <a:p>
          <a:endParaRPr lang="en-US"/>
        </a:p>
      </dgm:t>
    </dgm:pt>
    <dgm:pt modelId="{5E7A7A61-F631-49CE-8D2D-F4A8953EA790}" type="sibTrans" cxnId="{96B6B719-6242-4CC8-9816-6ECBDC8DAB2D}">
      <dgm:prSet/>
      <dgm:spPr/>
      <dgm:t>
        <a:bodyPr/>
        <a:lstStyle/>
        <a:p>
          <a:endParaRPr lang="en-US"/>
        </a:p>
      </dgm:t>
    </dgm:pt>
    <dgm:pt modelId="{5EAD4F1F-F76F-4C6E-A4A2-D777DE7FF302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Array.toString() which converts your entire array into a printable string.</a:t>
          </a:r>
          <a:endParaRPr lang="en-US"/>
        </a:p>
      </dgm:t>
    </dgm:pt>
    <dgm:pt modelId="{41B48DB1-FE28-42DB-A5A0-0E9B3BE836FC}" type="parTrans" cxnId="{AD3B2F55-3254-4BB8-86F5-392B1B6F5E97}">
      <dgm:prSet/>
      <dgm:spPr/>
      <dgm:t>
        <a:bodyPr/>
        <a:lstStyle/>
        <a:p>
          <a:endParaRPr lang="en-US"/>
        </a:p>
      </dgm:t>
    </dgm:pt>
    <dgm:pt modelId="{1FCC2B52-0876-49E2-9270-906B19BFBA35}" type="sibTrans" cxnId="{AD3B2F55-3254-4BB8-86F5-392B1B6F5E97}">
      <dgm:prSet/>
      <dgm:spPr/>
      <dgm:t>
        <a:bodyPr/>
        <a:lstStyle/>
        <a:p>
          <a:endParaRPr lang="en-US"/>
        </a:p>
      </dgm:t>
    </dgm:pt>
    <dgm:pt modelId="{C20CF68F-8C9C-4B9C-BD1A-99D130925B5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(An example being the array.length method used in the for loop from the last question)</a:t>
          </a:r>
        </a:p>
      </dgm:t>
    </dgm:pt>
    <dgm:pt modelId="{2C12F749-C0F3-4CB7-93C3-E1A205908393}" type="parTrans" cxnId="{32592780-08A3-4FF0-AA4C-175712525B9D}">
      <dgm:prSet/>
      <dgm:spPr/>
      <dgm:t>
        <a:bodyPr/>
        <a:lstStyle/>
        <a:p>
          <a:endParaRPr lang="en-IE"/>
        </a:p>
      </dgm:t>
    </dgm:pt>
    <dgm:pt modelId="{F5F272B8-1350-4EB8-93C5-460E1C60F434}" type="sibTrans" cxnId="{32592780-08A3-4FF0-AA4C-175712525B9D}">
      <dgm:prSet/>
      <dgm:spPr/>
      <dgm:t>
        <a:bodyPr/>
        <a:lstStyle/>
        <a:p>
          <a:endParaRPr lang="en-IE"/>
        </a:p>
      </dgm:t>
    </dgm:pt>
    <dgm:pt modelId="{5FCE3C7C-5F9C-4CF7-B735-549F26898649}" type="pres">
      <dgm:prSet presAssocID="{C9C14BD4-3E7D-4DB9-BA44-055385319A8E}" presName="root" presStyleCnt="0">
        <dgm:presLayoutVars>
          <dgm:dir/>
          <dgm:resizeHandles val="exact"/>
        </dgm:presLayoutVars>
      </dgm:prSet>
      <dgm:spPr/>
    </dgm:pt>
    <dgm:pt modelId="{75ABEA97-BB2B-4C6F-8242-4162EE5F0FF1}" type="pres">
      <dgm:prSet presAssocID="{9249038F-F8A1-469B-A9D7-13F458233C31}" presName="compNode" presStyleCnt="0"/>
      <dgm:spPr/>
    </dgm:pt>
    <dgm:pt modelId="{DFAF9239-B139-43A5-AC4E-4E0ED2440D1E}" type="pres">
      <dgm:prSet presAssocID="{9249038F-F8A1-469B-A9D7-13F458233C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FFDFB5-17B8-44B9-8569-C0960B703FC6}" type="pres">
      <dgm:prSet presAssocID="{9249038F-F8A1-469B-A9D7-13F458233C31}" presName="iconSpace" presStyleCnt="0"/>
      <dgm:spPr/>
    </dgm:pt>
    <dgm:pt modelId="{3C5F2F6A-7FCD-461D-B35A-AFC0FF40C737}" type="pres">
      <dgm:prSet presAssocID="{9249038F-F8A1-469B-A9D7-13F458233C31}" presName="parTx" presStyleLbl="revTx" presStyleIdx="0" presStyleCnt="4">
        <dgm:presLayoutVars>
          <dgm:chMax val="0"/>
          <dgm:chPref val="0"/>
        </dgm:presLayoutVars>
      </dgm:prSet>
      <dgm:spPr/>
    </dgm:pt>
    <dgm:pt modelId="{523CC5EB-BD0E-4350-B55F-D1A3B74CF504}" type="pres">
      <dgm:prSet presAssocID="{9249038F-F8A1-469B-A9D7-13F458233C31}" presName="txSpace" presStyleCnt="0"/>
      <dgm:spPr/>
    </dgm:pt>
    <dgm:pt modelId="{CB33106A-5CB7-4A0E-B643-D6E42375F713}" type="pres">
      <dgm:prSet presAssocID="{9249038F-F8A1-469B-A9D7-13F458233C31}" presName="desTx" presStyleLbl="revTx" presStyleIdx="1" presStyleCnt="4">
        <dgm:presLayoutVars/>
      </dgm:prSet>
      <dgm:spPr/>
    </dgm:pt>
    <dgm:pt modelId="{6632CD08-300F-419E-BC37-2EBC4F87E2D4}" type="pres">
      <dgm:prSet presAssocID="{58B47470-B56D-4C60-B11A-3437A81FAE30}" presName="sibTrans" presStyleCnt="0"/>
      <dgm:spPr/>
    </dgm:pt>
    <dgm:pt modelId="{886189B5-5C24-482B-B7A7-6C5ADAC8AE7A}" type="pres">
      <dgm:prSet presAssocID="{C2DAEEBC-050B-4C76-80E4-B787D5B01405}" presName="compNode" presStyleCnt="0"/>
      <dgm:spPr/>
    </dgm:pt>
    <dgm:pt modelId="{9CE2CB49-0E7B-4A6C-9D8D-C03E561FDE64}" type="pres">
      <dgm:prSet presAssocID="{C2DAEEBC-050B-4C76-80E4-B787D5B014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84875D6-F931-4274-856E-C69EB444DA9E}" type="pres">
      <dgm:prSet presAssocID="{C2DAEEBC-050B-4C76-80E4-B787D5B01405}" presName="iconSpace" presStyleCnt="0"/>
      <dgm:spPr/>
    </dgm:pt>
    <dgm:pt modelId="{229E3A8E-C670-45D0-96AB-9525BED02EE8}" type="pres">
      <dgm:prSet presAssocID="{C2DAEEBC-050B-4C76-80E4-B787D5B01405}" presName="parTx" presStyleLbl="revTx" presStyleIdx="2" presStyleCnt="4">
        <dgm:presLayoutVars>
          <dgm:chMax val="0"/>
          <dgm:chPref val="0"/>
        </dgm:presLayoutVars>
      </dgm:prSet>
      <dgm:spPr/>
    </dgm:pt>
    <dgm:pt modelId="{8F6063A1-6820-4547-9C6C-74FB4905583A}" type="pres">
      <dgm:prSet presAssocID="{C2DAEEBC-050B-4C76-80E4-B787D5B01405}" presName="txSpace" presStyleCnt="0"/>
      <dgm:spPr/>
    </dgm:pt>
    <dgm:pt modelId="{FAFFD314-F7ED-4C98-99A1-C6415B0E0217}" type="pres">
      <dgm:prSet presAssocID="{C2DAEEBC-050B-4C76-80E4-B787D5B01405}" presName="desTx" presStyleLbl="revTx" presStyleIdx="3" presStyleCnt="4">
        <dgm:presLayoutVars/>
      </dgm:prSet>
      <dgm:spPr/>
    </dgm:pt>
  </dgm:ptLst>
  <dgm:cxnLst>
    <dgm:cxn modelId="{96B6B719-6242-4CC8-9816-6ECBDC8DAB2D}" srcId="{C9C14BD4-3E7D-4DB9-BA44-055385319A8E}" destId="{C2DAEEBC-050B-4C76-80E4-B787D5B01405}" srcOrd="1" destOrd="0" parTransId="{1DBFB91E-15EB-43DF-B087-73C019606999}" sibTransId="{5E7A7A61-F631-49CE-8D2D-F4A8953EA790}"/>
    <dgm:cxn modelId="{12788074-B859-4683-9F85-008D26100B92}" type="presOf" srcId="{C9C14BD4-3E7D-4DB9-BA44-055385319A8E}" destId="{5FCE3C7C-5F9C-4CF7-B735-549F26898649}" srcOrd="0" destOrd="0" presId="urn:microsoft.com/office/officeart/2018/5/layout/CenteredIconLabelDescriptionList"/>
    <dgm:cxn modelId="{AD3B2F55-3254-4BB8-86F5-392B1B6F5E97}" srcId="{C2DAEEBC-050B-4C76-80E4-B787D5B01405}" destId="{5EAD4F1F-F76F-4C6E-A4A2-D777DE7FF302}" srcOrd="0" destOrd="0" parTransId="{41B48DB1-FE28-42DB-A5A0-0E9B3BE836FC}" sibTransId="{1FCC2B52-0876-49E2-9270-906B19BFBA35}"/>
    <dgm:cxn modelId="{32592780-08A3-4FF0-AA4C-175712525B9D}" srcId="{9249038F-F8A1-469B-A9D7-13F458233C31}" destId="{C20CF68F-8C9C-4B9C-BD1A-99D130925B56}" srcOrd="0" destOrd="0" parTransId="{2C12F749-C0F3-4CB7-93C3-E1A205908393}" sibTransId="{F5F272B8-1350-4EB8-93C5-460E1C60F434}"/>
    <dgm:cxn modelId="{87FB56A4-0877-4A4C-A6CB-BA6EB53DA402}" type="presOf" srcId="{C2DAEEBC-050B-4C76-80E4-B787D5B01405}" destId="{229E3A8E-C670-45D0-96AB-9525BED02EE8}" srcOrd="0" destOrd="0" presId="urn:microsoft.com/office/officeart/2018/5/layout/CenteredIconLabelDescriptionList"/>
    <dgm:cxn modelId="{4016D3A5-CCF9-4DDD-8C19-76C2DD4E8FEE}" type="presOf" srcId="{9249038F-F8A1-469B-A9D7-13F458233C31}" destId="{3C5F2F6A-7FCD-461D-B35A-AFC0FF40C737}" srcOrd="0" destOrd="0" presId="urn:microsoft.com/office/officeart/2018/5/layout/CenteredIconLabelDescriptionList"/>
    <dgm:cxn modelId="{F7E203CE-7239-489D-9C21-3235EC5410D4}" type="presOf" srcId="{5EAD4F1F-F76F-4C6E-A4A2-D777DE7FF302}" destId="{FAFFD314-F7ED-4C98-99A1-C6415B0E0217}" srcOrd="0" destOrd="0" presId="urn:microsoft.com/office/officeart/2018/5/layout/CenteredIconLabelDescriptionList"/>
    <dgm:cxn modelId="{304D3AE1-7228-40DE-928F-B0DD44FA9BA0}" srcId="{C9C14BD4-3E7D-4DB9-BA44-055385319A8E}" destId="{9249038F-F8A1-469B-A9D7-13F458233C31}" srcOrd="0" destOrd="0" parTransId="{578CED49-4DED-46A5-8852-E6607E64832F}" sibTransId="{58B47470-B56D-4C60-B11A-3437A81FAE30}"/>
    <dgm:cxn modelId="{7F5F93E9-0D3A-4AF5-A8F2-34BCE68C59E9}" type="presOf" srcId="{C20CF68F-8C9C-4B9C-BD1A-99D130925B56}" destId="{CB33106A-5CB7-4A0E-B643-D6E42375F713}" srcOrd="0" destOrd="0" presId="urn:microsoft.com/office/officeart/2018/5/layout/CenteredIconLabelDescriptionList"/>
    <dgm:cxn modelId="{E1E85F59-8FCC-4FB6-8D68-D4D52C34E471}" type="presParOf" srcId="{5FCE3C7C-5F9C-4CF7-B735-549F26898649}" destId="{75ABEA97-BB2B-4C6F-8242-4162EE5F0FF1}" srcOrd="0" destOrd="0" presId="urn:microsoft.com/office/officeart/2018/5/layout/CenteredIconLabelDescriptionList"/>
    <dgm:cxn modelId="{DE18910F-F63D-4FDB-BD0E-57590AAB3369}" type="presParOf" srcId="{75ABEA97-BB2B-4C6F-8242-4162EE5F0FF1}" destId="{DFAF9239-B139-43A5-AC4E-4E0ED2440D1E}" srcOrd="0" destOrd="0" presId="urn:microsoft.com/office/officeart/2018/5/layout/CenteredIconLabelDescriptionList"/>
    <dgm:cxn modelId="{AD11A71B-DC56-449C-82F3-E42E8CC22EF8}" type="presParOf" srcId="{75ABEA97-BB2B-4C6F-8242-4162EE5F0FF1}" destId="{67FFDFB5-17B8-44B9-8569-C0960B703FC6}" srcOrd="1" destOrd="0" presId="urn:microsoft.com/office/officeart/2018/5/layout/CenteredIconLabelDescriptionList"/>
    <dgm:cxn modelId="{5575450A-3086-4D15-9A3D-E2EEA9B87927}" type="presParOf" srcId="{75ABEA97-BB2B-4C6F-8242-4162EE5F0FF1}" destId="{3C5F2F6A-7FCD-461D-B35A-AFC0FF40C737}" srcOrd="2" destOrd="0" presId="urn:microsoft.com/office/officeart/2018/5/layout/CenteredIconLabelDescriptionList"/>
    <dgm:cxn modelId="{C1DEEFA1-E754-44D2-BB0F-7D0BF7399282}" type="presParOf" srcId="{75ABEA97-BB2B-4C6F-8242-4162EE5F0FF1}" destId="{523CC5EB-BD0E-4350-B55F-D1A3B74CF504}" srcOrd="3" destOrd="0" presId="urn:microsoft.com/office/officeart/2018/5/layout/CenteredIconLabelDescriptionList"/>
    <dgm:cxn modelId="{0210DA50-185C-4527-AF15-AEC539E88809}" type="presParOf" srcId="{75ABEA97-BB2B-4C6F-8242-4162EE5F0FF1}" destId="{CB33106A-5CB7-4A0E-B643-D6E42375F713}" srcOrd="4" destOrd="0" presId="urn:microsoft.com/office/officeart/2018/5/layout/CenteredIconLabelDescriptionList"/>
    <dgm:cxn modelId="{2B96993E-AC03-48E7-8CE3-6C769E996A39}" type="presParOf" srcId="{5FCE3C7C-5F9C-4CF7-B735-549F26898649}" destId="{6632CD08-300F-419E-BC37-2EBC4F87E2D4}" srcOrd="1" destOrd="0" presId="urn:microsoft.com/office/officeart/2018/5/layout/CenteredIconLabelDescriptionList"/>
    <dgm:cxn modelId="{1C8B61BC-CA0C-44D6-90B5-39EC9967EF5C}" type="presParOf" srcId="{5FCE3C7C-5F9C-4CF7-B735-549F26898649}" destId="{886189B5-5C24-482B-B7A7-6C5ADAC8AE7A}" srcOrd="2" destOrd="0" presId="urn:microsoft.com/office/officeart/2018/5/layout/CenteredIconLabelDescriptionList"/>
    <dgm:cxn modelId="{1915D106-4E19-4096-A2D4-3771D2733F8B}" type="presParOf" srcId="{886189B5-5C24-482B-B7A7-6C5ADAC8AE7A}" destId="{9CE2CB49-0E7B-4A6C-9D8D-C03E561FDE64}" srcOrd="0" destOrd="0" presId="urn:microsoft.com/office/officeart/2018/5/layout/CenteredIconLabelDescriptionList"/>
    <dgm:cxn modelId="{A93CFD3D-6449-40A4-A535-7D669CDAC523}" type="presParOf" srcId="{886189B5-5C24-482B-B7A7-6C5ADAC8AE7A}" destId="{284875D6-F931-4274-856E-C69EB444DA9E}" srcOrd="1" destOrd="0" presId="urn:microsoft.com/office/officeart/2018/5/layout/CenteredIconLabelDescriptionList"/>
    <dgm:cxn modelId="{2BAC7E73-FD68-49E1-9268-9A39FF05433F}" type="presParOf" srcId="{886189B5-5C24-482B-B7A7-6C5ADAC8AE7A}" destId="{229E3A8E-C670-45D0-96AB-9525BED02EE8}" srcOrd="2" destOrd="0" presId="urn:microsoft.com/office/officeart/2018/5/layout/CenteredIconLabelDescriptionList"/>
    <dgm:cxn modelId="{0EDCD3A5-3AFB-41BE-9CA0-A336E7766A6A}" type="presParOf" srcId="{886189B5-5C24-482B-B7A7-6C5ADAC8AE7A}" destId="{8F6063A1-6820-4547-9C6C-74FB4905583A}" srcOrd="3" destOrd="0" presId="urn:microsoft.com/office/officeart/2018/5/layout/CenteredIconLabelDescriptionList"/>
    <dgm:cxn modelId="{AE641764-DBB1-41D3-A231-285E955C9E7C}" type="presParOf" srcId="{886189B5-5C24-482B-B7A7-6C5ADAC8AE7A}" destId="{FAFFD314-F7ED-4C98-99A1-C6415B0E02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3DD36-E63D-4E46-BE79-4B0EC9A1628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54DEF960-8226-49E0-8213-9E4A5F25BCFD}">
      <dgm:prSet/>
      <dgm:spPr/>
      <dgm:t>
        <a:bodyPr/>
        <a:lstStyle/>
        <a:p>
          <a:r>
            <a:rPr lang="en-IE"/>
            <a:t>2D arrays are an array that is 2 Dimensional. </a:t>
          </a:r>
          <a:endParaRPr lang="en-US"/>
        </a:p>
      </dgm:t>
    </dgm:pt>
    <dgm:pt modelId="{55EA34E0-F1A6-4D20-B02F-7E3FB0CCA570}" type="parTrans" cxnId="{689717F7-D553-40A5-9150-59197BE67A9A}">
      <dgm:prSet/>
      <dgm:spPr/>
      <dgm:t>
        <a:bodyPr/>
        <a:lstStyle/>
        <a:p>
          <a:endParaRPr lang="en-US"/>
        </a:p>
      </dgm:t>
    </dgm:pt>
    <dgm:pt modelId="{D6A7D16A-1E6D-4F7A-ADFE-AD806896DFD1}" type="sibTrans" cxnId="{689717F7-D553-40A5-9150-59197BE67A9A}">
      <dgm:prSet/>
      <dgm:spPr/>
      <dgm:t>
        <a:bodyPr/>
        <a:lstStyle/>
        <a:p>
          <a:endParaRPr lang="en-US"/>
        </a:p>
      </dgm:t>
    </dgm:pt>
    <dgm:pt modelId="{EBAF80A1-D8B4-4C66-9ADC-9F13183D1A3E}">
      <dgm:prSet/>
      <dgm:spPr/>
      <dgm:t>
        <a:bodyPr/>
        <a:lstStyle/>
        <a:p>
          <a:r>
            <a:rPr lang="en-IE"/>
            <a:t>This means the array has an X and Y axis in a sense. </a:t>
          </a:r>
          <a:endParaRPr lang="en-US"/>
        </a:p>
      </dgm:t>
    </dgm:pt>
    <dgm:pt modelId="{44C7A6DC-A562-47A3-9F79-89A5C1E927EF}" type="parTrans" cxnId="{95340FD9-5F32-4E9D-9DA9-4CD21E4FBA90}">
      <dgm:prSet/>
      <dgm:spPr/>
      <dgm:t>
        <a:bodyPr/>
        <a:lstStyle/>
        <a:p>
          <a:endParaRPr lang="en-US"/>
        </a:p>
      </dgm:t>
    </dgm:pt>
    <dgm:pt modelId="{7144F307-28DA-4ED3-BF0C-23C7A647C416}" type="sibTrans" cxnId="{95340FD9-5F32-4E9D-9DA9-4CD21E4FBA90}">
      <dgm:prSet/>
      <dgm:spPr/>
      <dgm:t>
        <a:bodyPr/>
        <a:lstStyle/>
        <a:p>
          <a:endParaRPr lang="en-US"/>
        </a:p>
      </dgm:t>
    </dgm:pt>
    <dgm:pt modelId="{83136E89-D3E1-4999-ADCB-45B535A0140A}">
      <dgm:prSet/>
      <dgm:spPr/>
      <dgm:t>
        <a:bodyPr/>
        <a:lstStyle/>
        <a:p>
          <a:r>
            <a:rPr lang="en-IE"/>
            <a:t>The best way to visualise an array in ones head is to image an excel spreadsheet with rows and columns.</a:t>
          </a:r>
          <a:endParaRPr lang="en-US"/>
        </a:p>
      </dgm:t>
    </dgm:pt>
    <dgm:pt modelId="{8C4918E5-36A5-4A85-9FFB-555AC75AA5DC}" type="parTrans" cxnId="{D03BA1EE-CD4B-4F3B-929F-D51BCCECBBC6}">
      <dgm:prSet/>
      <dgm:spPr/>
      <dgm:t>
        <a:bodyPr/>
        <a:lstStyle/>
        <a:p>
          <a:endParaRPr lang="en-US"/>
        </a:p>
      </dgm:t>
    </dgm:pt>
    <dgm:pt modelId="{A94A5620-BF8D-4036-A820-7398401016F1}" type="sibTrans" cxnId="{D03BA1EE-CD4B-4F3B-929F-D51BCCECBBC6}">
      <dgm:prSet/>
      <dgm:spPr/>
      <dgm:t>
        <a:bodyPr/>
        <a:lstStyle/>
        <a:p>
          <a:endParaRPr lang="en-US"/>
        </a:p>
      </dgm:t>
    </dgm:pt>
    <dgm:pt modelId="{3E497A3C-BD19-43DA-AA2A-C51DB5A47F51}" type="pres">
      <dgm:prSet presAssocID="{EF93DD36-E63D-4E46-BE79-4B0EC9A16284}" presName="outerComposite" presStyleCnt="0">
        <dgm:presLayoutVars>
          <dgm:chMax val="5"/>
          <dgm:dir/>
          <dgm:resizeHandles val="exact"/>
        </dgm:presLayoutVars>
      </dgm:prSet>
      <dgm:spPr/>
    </dgm:pt>
    <dgm:pt modelId="{1E496BE4-F40D-41FE-95FB-759F4C11135A}" type="pres">
      <dgm:prSet presAssocID="{EF93DD36-E63D-4E46-BE79-4B0EC9A16284}" presName="dummyMaxCanvas" presStyleCnt="0">
        <dgm:presLayoutVars/>
      </dgm:prSet>
      <dgm:spPr/>
    </dgm:pt>
    <dgm:pt modelId="{951A4BF5-266F-4B63-B28D-5DD8AA0F4E0D}" type="pres">
      <dgm:prSet presAssocID="{EF93DD36-E63D-4E46-BE79-4B0EC9A16284}" presName="ThreeNodes_1" presStyleLbl="node1" presStyleIdx="0" presStyleCnt="3">
        <dgm:presLayoutVars>
          <dgm:bulletEnabled val="1"/>
        </dgm:presLayoutVars>
      </dgm:prSet>
      <dgm:spPr/>
    </dgm:pt>
    <dgm:pt modelId="{FC13078C-BFBB-4FEA-AA0C-B06517D652D4}" type="pres">
      <dgm:prSet presAssocID="{EF93DD36-E63D-4E46-BE79-4B0EC9A16284}" presName="ThreeNodes_2" presStyleLbl="node1" presStyleIdx="1" presStyleCnt="3">
        <dgm:presLayoutVars>
          <dgm:bulletEnabled val="1"/>
        </dgm:presLayoutVars>
      </dgm:prSet>
      <dgm:spPr/>
    </dgm:pt>
    <dgm:pt modelId="{12FBE3E1-F242-4DE6-8BC0-3C76D0B263D6}" type="pres">
      <dgm:prSet presAssocID="{EF93DD36-E63D-4E46-BE79-4B0EC9A16284}" presName="ThreeNodes_3" presStyleLbl="node1" presStyleIdx="2" presStyleCnt="3">
        <dgm:presLayoutVars>
          <dgm:bulletEnabled val="1"/>
        </dgm:presLayoutVars>
      </dgm:prSet>
      <dgm:spPr/>
    </dgm:pt>
    <dgm:pt modelId="{AE4FEF7B-59BB-4692-9948-204C6D260056}" type="pres">
      <dgm:prSet presAssocID="{EF93DD36-E63D-4E46-BE79-4B0EC9A16284}" presName="ThreeConn_1-2" presStyleLbl="fgAccFollowNode1" presStyleIdx="0" presStyleCnt="2">
        <dgm:presLayoutVars>
          <dgm:bulletEnabled val="1"/>
        </dgm:presLayoutVars>
      </dgm:prSet>
      <dgm:spPr/>
    </dgm:pt>
    <dgm:pt modelId="{4C31F8B3-A92B-4020-9D43-C6177F41C530}" type="pres">
      <dgm:prSet presAssocID="{EF93DD36-E63D-4E46-BE79-4B0EC9A16284}" presName="ThreeConn_2-3" presStyleLbl="fgAccFollowNode1" presStyleIdx="1" presStyleCnt="2">
        <dgm:presLayoutVars>
          <dgm:bulletEnabled val="1"/>
        </dgm:presLayoutVars>
      </dgm:prSet>
      <dgm:spPr/>
    </dgm:pt>
    <dgm:pt modelId="{5759C716-D1D3-442B-BF94-B7AB601A1F66}" type="pres">
      <dgm:prSet presAssocID="{EF93DD36-E63D-4E46-BE79-4B0EC9A16284}" presName="ThreeNodes_1_text" presStyleLbl="node1" presStyleIdx="2" presStyleCnt="3">
        <dgm:presLayoutVars>
          <dgm:bulletEnabled val="1"/>
        </dgm:presLayoutVars>
      </dgm:prSet>
      <dgm:spPr/>
    </dgm:pt>
    <dgm:pt modelId="{49CD06C8-7E55-414F-BDF0-9009EC7F4CB5}" type="pres">
      <dgm:prSet presAssocID="{EF93DD36-E63D-4E46-BE79-4B0EC9A16284}" presName="ThreeNodes_2_text" presStyleLbl="node1" presStyleIdx="2" presStyleCnt="3">
        <dgm:presLayoutVars>
          <dgm:bulletEnabled val="1"/>
        </dgm:presLayoutVars>
      </dgm:prSet>
      <dgm:spPr/>
    </dgm:pt>
    <dgm:pt modelId="{B9C417B9-9016-46EC-997D-54C46947267B}" type="pres">
      <dgm:prSet presAssocID="{EF93DD36-E63D-4E46-BE79-4B0EC9A1628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402A0E-97D1-4229-B824-C59B3CC6922E}" type="presOf" srcId="{54DEF960-8226-49E0-8213-9E4A5F25BCFD}" destId="{951A4BF5-266F-4B63-B28D-5DD8AA0F4E0D}" srcOrd="0" destOrd="0" presId="urn:microsoft.com/office/officeart/2005/8/layout/vProcess5"/>
    <dgm:cxn modelId="{AFD86A0E-8C20-4306-9E80-953627E3203D}" type="presOf" srcId="{7144F307-28DA-4ED3-BF0C-23C7A647C416}" destId="{4C31F8B3-A92B-4020-9D43-C6177F41C530}" srcOrd="0" destOrd="0" presId="urn:microsoft.com/office/officeart/2005/8/layout/vProcess5"/>
    <dgm:cxn modelId="{B3F9165B-5016-492C-9AC8-F0C8A92053BB}" type="presOf" srcId="{EBAF80A1-D8B4-4C66-9ADC-9F13183D1A3E}" destId="{FC13078C-BFBB-4FEA-AA0C-B06517D652D4}" srcOrd="0" destOrd="0" presId="urn:microsoft.com/office/officeart/2005/8/layout/vProcess5"/>
    <dgm:cxn modelId="{2C329056-8EF2-4A44-8A8E-B7543D926BEA}" type="presOf" srcId="{EF93DD36-E63D-4E46-BE79-4B0EC9A16284}" destId="{3E497A3C-BD19-43DA-AA2A-C51DB5A47F51}" srcOrd="0" destOrd="0" presId="urn:microsoft.com/office/officeart/2005/8/layout/vProcess5"/>
    <dgm:cxn modelId="{1F145679-F86F-4339-ACCB-C94F39B611A6}" type="presOf" srcId="{D6A7D16A-1E6D-4F7A-ADFE-AD806896DFD1}" destId="{AE4FEF7B-59BB-4692-9948-204C6D260056}" srcOrd="0" destOrd="0" presId="urn:microsoft.com/office/officeart/2005/8/layout/vProcess5"/>
    <dgm:cxn modelId="{6C174D88-5501-413C-8CB7-B1ADEC2707D4}" type="presOf" srcId="{83136E89-D3E1-4999-ADCB-45B535A0140A}" destId="{B9C417B9-9016-46EC-997D-54C46947267B}" srcOrd="1" destOrd="0" presId="urn:microsoft.com/office/officeart/2005/8/layout/vProcess5"/>
    <dgm:cxn modelId="{406634BD-73A2-4FB0-A4BB-D47BBD7CF797}" type="presOf" srcId="{EBAF80A1-D8B4-4C66-9ADC-9F13183D1A3E}" destId="{49CD06C8-7E55-414F-BDF0-9009EC7F4CB5}" srcOrd="1" destOrd="0" presId="urn:microsoft.com/office/officeart/2005/8/layout/vProcess5"/>
    <dgm:cxn modelId="{0CA24ED4-D6FD-458C-B23F-135F7FBE955D}" type="presOf" srcId="{54DEF960-8226-49E0-8213-9E4A5F25BCFD}" destId="{5759C716-D1D3-442B-BF94-B7AB601A1F66}" srcOrd="1" destOrd="0" presId="urn:microsoft.com/office/officeart/2005/8/layout/vProcess5"/>
    <dgm:cxn modelId="{95340FD9-5F32-4E9D-9DA9-4CD21E4FBA90}" srcId="{EF93DD36-E63D-4E46-BE79-4B0EC9A16284}" destId="{EBAF80A1-D8B4-4C66-9ADC-9F13183D1A3E}" srcOrd="1" destOrd="0" parTransId="{44C7A6DC-A562-47A3-9F79-89A5C1E927EF}" sibTransId="{7144F307-28DA-4ED3-BF0C-23C7A647C416}"/>
    <dgm:cxn modelId="{D03BA1EE-CD4B-4F3B-929F-D51BCCECBBC6}" srcId="{EF93DD36-E63D-4E46-BE79-4B0EC9A16284}" destId="{83136E89-D3E1-4999-ADCB-45B535A0140A}" srcOrd="2" destOrd="0" parTransId="{8C4918E5-36A5-4A85-9FFB-555AC75AA5DC}" sibTransId="{A94A5620-BF8D-4036-A820-7398401016F1}"/>
    <dgm:cxn modelId="{D7B7BFF6-48B5-4D92-A6F7-75FD3755B2BF}" type="presOf" srcId="{83136E89-D3E1-4999-ADCB-45B535A0140A}" destId="{12FBE3E1-F242-4DE6-8BC0-3C76D0B263D6}" srcOrd="0" destOrd="0" presId="urn:microsoft.com/office/officeart/2005/8/layout/vProcess5"/>
    <dgm:cxn modelId="{689717F7-D553-40A5-9150-59197BE67A9A}" srcId="{EF93DD36-E63D-4E46-BE79-4B0EC9A16284}" destId="{54DEF960-8226-49E0-8213-9E4A5F25BCFD}" srcOrd="0" destOrd="0" parTransId="{55EA34E0-F1A6-4D20-B02F-7E3FB0CCA570}" sibTransId="{D6A7D16A-1E6D-4F7A-ADFE-AD806896DFD1}"/>
    <dgm:cxn modelId="{B1267E95-DA22-410B-8C0C-55AEE7F20ABD}" type="presParOf" srcId="{3E497A3C-BD19-43DA-AA2A-C51DB5A47F51}" destId="{1E496BE4-F40D-41FE-95FB-759F4C11135A}" srcOrd="0" destOrd="0" presId="urn:microsoft.com/office/officeart/2005/8/layout/vProcess5"/>
    <dgm:cxn modelId="{97C285EF-5220-4DA3-84F5-3EBFBDFBE4BC}" type="presParOf" srcId="{3E497A3C-BD19-43DA-AA2A-C51DB5A47F51}" destId="{951A4BF5-266F-4B63-B28D-5DD8AA0F4E0D}" srcOrd="1" destOrd="0" presId="urn:microsoft.com/office/officeart/2005/8/layout/vProcess5"/>
    <dgm:cxn modelId="{C20CCD8E-310D-4344-905E-1FB078A10A90}" type="presParOf" srcId="{3E497A3C-BD19-43DA-AA2A-C51DB5A47F51}" destId="{FC13078C-BFBB-4FEA-AA0C-B06517D652D4}" srcOrd="2" destOrd="0" presId="urn:microsoft.com/office/officeart/2005/8/layout/vProcess5"/>
    <dgm:cxn modelId="{961B4AAB-F2D1-4BEA-AF41-ED267EE26BDA}" type="presParOf" srcId="{3E497A3C-BD19-43DA-AA2A-C51DB5A47F51}" destId="{12FBE3E1-F242-4DE6-8BC0-3C76D0B263D6}" srcOrd="3" destOrd="0" presId="urn:microsoft.com/office/officeart/2005/8/layout/vProcess5"/>
    <dgm:cxn modelId="{80D19760-74ED-4D26-AD4B-BA5B2D43EA8F}" type="presParOf" srcId="{3E497A3C-BD19-43DA-AA2A-C51DB5A47F51}" destId="{AE4FEF7B-59BB-4692-9948-204C6D260056}" srcOrd="4" destOrd="0" presId="urn:microsoft.com/office/officeart/2005/8/layout/vProcess5"/>
    <dgm:cxn modelId="{A600B350-17A3-4C33-82C3-B45326B8672F}" type="presParOf" srcId="{3E497A3C-BD19-43DA-AA2A-C51DB5A47F51}" destId="{4C31F8B3-A92B-4020-9D43-C6177F41C530}" srcOrd="5" destOrd="0" presId="urn:microsoft.com/office/officeart/2005/8/layout/vProcess5"/>
    <dgm:cxn modelId="{0F445EB7-F257-4237-A6DE-A035A663BD61}" type="presParOf" srcId="{3E497A3C-BD19-43DA-AA2A-C51DB5A47F51}" destId="{5759C716-D1D3-442B-BF94-B7AB601A1F66}" srcOrd="6" destOrd="0" presId="urn:microsoft.com/office/officeart/2005/8/layout/vProcess5"/>
    <dgm:cxn modelId="{50E69D54-0388-4216-9A5F-162644B46ADA}" type="presParOf" srcId="{3E497A3C-BD19-43DA-AA2A-C51DB5A47F51}" destId="{49CD06C8-7E55-414F-BDF0-9009EC7F4CB5}" srcOrd="7" destOrd="0" presId="urn:microsoft.com/office/officeart/2005/8/layout/vProcess5"/>
    <dgm:cxn modelId="{13C23213-D008-4DA8-8F21-1BC360127174}" type="presParOf" srcId="{3E497A3C-BD19-43DA-AA2A-C51DB5A47F51}" destId="{B9C417B9-9016-46EC-997D-54C46947267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7ECF-DF6D-4F46-A799-0405186EAB9C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77734-5C17-4F33-B27B-EB2309499C83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1327-26C7-43A8-AD3E-974ACE71BD9C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An Array is equivalent to a container or a box for data of the same type.</a:t>
          </a:r>
          <a:endParaRPr lang="en-US" sz="2400" kern="1200"/>
        </a:p>
      </dsp:txBody>
      <dsp:txXfrm>
        <a:off x="1249101" y="462"/>
        <a:ext cx="8809298" cy="1081473"/>
      </dsp:txXfrm>
    </dsp:sp>
    <dsp:sp modelId="{976EDEF4-3A91-469E-B949-13F59DA09DCE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2AC43-BFAF-4FB3-872D-A76CE62ED27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5A886-7D20-4EF0-8192-8E2805AE9BB8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E.g. a collection of integers :0,5,10,15 etc…</a:t>
          </a:r>
          <a:endParaRPr lang="en-US" sz="2400" kern="1200"/>
        </a:p>
      </dsp:txBody>
      <dsp:txXfrm>
        <a:off x="1249101" y="1352303"/>
        <a:ext cx="8809298" cy="1081473"/>
      </dsp:txXfrm>
    </dsp:sp>
    <dsp:sp modelId="{3045D228-F238-4AAF-98B4-12806EA7432E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A216E-ED61-4BD8-8218-98A0385A5A67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B794-3B1D-46F2-B405-E333F84340D7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An array is statically sized. That means when you define its size you can’t change that or add more elements than its predefined size to it</a:t>
          </a:r>
          <a:endParaRPr lang="en-US" sz="2400" kern="1200"/>
        </a:p>
      </dsp:txBody>
      <dsp:txXfrm>
        <a:off x="1249101" y="2704144"/>
        <a:ext cx="88092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F9239-B139-43A5-AC4E-4E0ED2440D1E}">
      <dsp:nvSpPr>
        <dsp:cNvPr id="0" name=""/>
        <dsp:cNvSpPr/>
      </dsp:nvSpPr>
      <dsp:spPr>
        <a:xfrm>
          <a:off x="2156238" y="31853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2F6A-7FCD-461D-B35A-AFC0FF40C737}">
      <dsp:nvSpPr>
        <dsp:cNvPr id="0" name=""/>
        <dsp:cNvSpPr/>
      </dsp:nvSpPr>
      <dsp:spPr>
        <a:xfrm>
          <a:off x="752238" y="1958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000" kern="1200"/>
            <a:t>Arrays have a ton of useful methods built into the class </a:t>
          </a:r>
          <a:endParaRPr lang="en-US" sz="2000" kern="1200"/>
        </a:p>
      </dsp:txBody>
      <dsp:txXfrm>
        <a:off x="752238" y="1958772"/>
        <a:ext cx="4320000" cy="648000"/>
      </dsp:txXfrm>
    </dsp:sp>
    <dsp:sp modelId="{CB33106A-5CB7-4A0E-B643-D6E42375F713}">
      <dsp:nvSpPr>
        <dsp:cNvPr id="0" name=""/>
        <dsp:cNvSpPr/>
      </dsp:nvSpPr>
      <dsp:spPr>
        <a:xfrm>
          <a:off x="752238" y="2666415"/>
          <a:ext cx="4320000" cy="63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(An example being the array.length method used in the for loop from the last question)</a:t>
          </a:r>
        </a:p>
      </dsp:txBody>
      <dsp:txXfrm>
        <a:off x="752238" y="2666415"/>
        <a:ext cx="4320000" cy="634287"/>
      </dsp:txXfrm>
    </dsp:sp>
    <dsp:sp modelId="{9CE2CB49-0E7B-4A6C-9D8D-C03E561FDE64}">
      <dsp:nvSpPr>
        <dsp:cNvPr id="0" name=""/>
        <dsp:cNvSpPr/>
      </dsp:nvSpPr>
      <dsp:spPr>
        <a:xfrm>
          <a:off x="7232238" y="31853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3A8E-C670-45D0-96AB-9525BED02EE8}">
      <dsp:nvSpPr>
        <dsp:cNvPr id="0" name=""/>
        <dsp:cNvSpPr/>
      </dsp:nvSpPr>
      <dsp:spPr>
        <a:xfrm>
          <a:off x="5828238" y="1958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000" kern="1200"/>
            <a:t>Another example is:</a:t>
          </a:r>
          <a:endParaRPr lang="en-US" sz="2000" kern="1200"/>
        </a:p>
      </dsp:txBody>
      <dsp:txXfrm>
        <a:off x="5828238" y="1958772"/>
        <a:ext cx="4320000" cy="648000"/>
      </dsp:txXfrm>
    </dsp:sp>
    <dsp:sp modelId="{FAFFD314-F7ED-4C98-99A1-C6415B0E0217}">
      <dsp:nvSpPr>
        <dsp:cNvPr id="0" name=""/>
        <dsp:cNvSpPr/>
      </dsp:nvSpPr>
      <dsp:spPr>
        <a:xfrm>
          <a:off x="5828238" y="2666415"/>
          <a:ext cx="4320000" cy="63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Array.toString() which converts your entire array into a printable string.</a:t>
          </a:r>
          <a:endParaRPr lang="en-US" sz="1500" kern="1200"/>
        </a:p>
      </dsp:txBody>
      <dsp:txXfrm>
        <a:off x="5828238" y="2666415"/>
        <a:ext cx="4320000" cy="634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A4BF5-266F-4B63-B28D-5DD8AA0F4E0D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2D arrays are an array that is 2 Dimensional. </a:t>
          </a:r>
          <a:endParaRPr lang="en-US" sz="2500" kern="1200"/>
        </a:p>
      </dsp:txBody>
      <dsp:txXfrm>
        <a:off x="33267" y="33267"/>
        <a:ext cx="7323997" cy="1069290"/>
      </dsp:txXfrm>
    </dsp:sp>
    <dsp:sp modelId="{FC13078C-BFBB-4FEA-AA0C-B06517D652D4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-35074"/>
            <a:satOff val="-9920"/>
            <a:lumOff val="-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This means the array has an X and Y axis in a sense. </a:t>
          </a:r>
          <a:endParaRPr lang="en-US" sz="2500" kern="1200"/>
        </a:p>
      </dsp:txBody>
      <dsp:txXfrm>
        <a:off x="787646" y="1358394"/>
        <a:ext cx="6990440" cy="1069290"/>
      </dsp:txXfrm>
    </dsp:sp>
    <dsp:sp modelId="{12FBE3E1-F242-4DE6-8BC0-3C76D0B263D6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-70147"/>
            <a:satOff val="-19839"/>
            <a:lumOff val="-86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The best way to visualise an array in ones head is to image an excel spreadsheet with rows and columns.</a:t>
          </a:r>
          <a:endParaRPr lang="en-US" sz="2500" kern="1200"/>
        </a:p>
      </dsp:txBody>
      <dsp:txXfrm>
        <a:off x="1542026" y="2683522"/>
        <a:ext cx="6990440" cy="1069290"/>
      </dsp:txXfrm>
    </dsp:sp>
    <dsp:sp modelId="{AE4FEF7B-59BB-4692-9948-204C6D260056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4C31F8B3-A92B-4020-9D43-C6177F41C530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42499"/>
            <a:satOff val="-19497"/>
            <a:lumOff val="-2301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42499"/>
              <a:satOff val="-19497"/>
              <a:lumOff val="-23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69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02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6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76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594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2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91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0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08B9A-A930-453F-A9FB-0384EC11CF90}" type="datetimeFigureOut">
              <a:rPr lang="en-IE" smtClean="0"/>
              <a:t>18/11/2024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EC1847-0C88-4459-A481-CBC4F3FF7616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61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27E02-C26F-CDC5-343B-17E3FEEC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IE" sz="6600">
                <a:solidFill>
                  <a:schemeClr val="tx2"/>
                </a:solidFill>
              </a:rPr>
              <a:t>Week 11 PSLG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68C7C-9D0E-96E0-FA5A-32B6B62F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IE" dirty="0">
                <a:solidFill>
                  <a:schemeClr val="tx1"/>
                </a:solidFill>
              </a:rPr>
              <a:t>Hosted by: ben &amp; Amy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65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73EB-CAAC-1D2F-5711-B8723EF8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Solution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D28E8E4-1F9E-5B1B-F97E-42FE92D5D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1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2F3-C241-01B1-2858-E81B43D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E" dirty="0"/>
              <a:t>2D ARRAYS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DEB5E0-2E7F-6B5C-CC15-583C1FA26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8373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6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125-E603-AF2D-1A99-64BEA3BB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B22062-2791-EAEF-DAB1-3FF41FDB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414" y="3327400"/>
            <a:ext cx="7894320" cy="846666"/>
          </a:xfrm>
        </p:spPr>
        <p:txBody>
          <a:bodyPr>
            <a:normAutofit fontScale="85000" lnSpcReduction="10000"/>
          </a:bodyPr>
          <a:lstStyle/>
          <a:p>
            <a:r>
              <a:rPr lang="en-IE" sz="5000" dirty="0"/>
              <a:t>int[][] array = new int[size1][size2]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C514C52B-3B5D-1E03-A524-98D6B97CDE0B}"/>
              </a:ext>
            </a:extLst>
          </p:cNvPr>
          <p:cNvSpPr/>
          <p:nvPr/>
        </p:nvSpPr>
        <p:spPr>
          <a:xfrm flipH="1">
            <a:off x="2079414" y="2345266"/>
            <a:ext cx="736600" cy="98213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D09EC-C3E4-17FA-2884-F4C218315925}"/>
              </a:ext>
            </a:extLst>
          </p:cNvPr>
          <p:cNvSpPr txBox="1"/>
          <p:nvPr/>
        </p:nvSpPr>
        <p:spPr>
          <a:xfrm>
            <a:off x="338667" y="2150533"/>
            <a:ext cx="2040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Declares this is an Array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440836C-24F6-4225-857C-E846B9466714}"/>
              </a:ext>
            </a:extLst>
          </p:cNvPr>
          <p:cNvSpPr/>
          <p:nvPr/>
        </p:nvSpPr>
        <p:spPr>
          <a:xfrm>
            <a:off x="3899746" y="2345265"/>
            <a:ext cx="440267" cy="9821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DB01863-46A0-AC96-66DB-ACDD43BF5968}"/>
              </a:ext>
            </a:extLst>
          </p:cNvPr>
          <p:cNvSpPr/>
          <p:nvPr/>
        </p:nvSpPr>
        <p:spPr>
          <a:xfrm>
            <a:off x="5700605" y="2374304"/>
            <a:ext cx="440267" cy="9821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40302BF-FC4B-3045-C101-A4F2C7D738B9}"/>
              </a:ext>
            </a:extLst>
          </p:cNvPr>
          <p:cNvSpPr/>
          <p:nvPr/>
        </p:nvSpPr>
        <p:spPr>
          <a:xfrm>
            <a:off x="7691965" y="2345264"/>
            <a:ext cx="736600" cy="98213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2B39E-B4BE-8BDE-80C2-EF439F1A3555}"/>
              </a:ext>
            </a:extLst>
          </p:cNvPr>
          <p:cNvSpPr txBox="1"/>
          <p:nvPr/>
        </p:nvSpPr>
        <p:spPr>
          <a:xfrm>
            <a:off x="8779933" y="2150533"/>
            <a:ext cx="226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Declares the static size of the </a:t>
            </a:r>
            <a:r>
              <a:rPr lang="en-IE" dirty="0" err="1"/>
              <a:t>array,for</a:t>
            </a:r>
            <a:r>
              <a:rPr lang="en-IE" dirty="0"/>
              <a:t> the rows and 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F57F6-CF40-AC18-7164-EC74C048151E}"/>
              </a:ext>
            </a:extLst>
          </p:cNvPr>
          <p:cNvSpPr txBox="1"/>
          <p:nvPr/>
        </p:nvSpPr>
        <p:spPr>
          <a:xfrm>
            <a:off x="4989407" y="1823009"/>
            <a:ext cx="235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N.B. Declares a new array is being made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3BB14-6285-B99D-82E3-5DE668A9EDBD}"/>
              </a:ext>
            </a:extLst>
          </p:cNvPr>
          <p:cNvSpPr txBox="1"/>
          <p:nvPr/>
        </p:nvSpPr>
        <p:spPr>
          <a:xfrm>
            <a:off x="3632199" y="1926287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92425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C27-7FF0-8731-98E9-5E9B688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C596-3BF8-31B1-004D-771178C3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000" dirty="0"/>
              <a:t>Create a java class called Problem 3. Create a main method in said class and initialise a 2D array of type integer with the name pascal triangle that generates a pascal triangle of any size between 3 and 5. </a:t>
            </a:r>
          </a:p>
          <a:p>
            <a:r>
              <a:rPr lang="en-IE" sz="3000" dirty="0"/>
              <a:t>A pascal triangle is a triangle where every edge integer is 1 and any other integer on a row of the triangle is the sum of the two values above it.</a:t>
            </a:r>
          </a:p>
          <a:p>
            <a:r>
              <a:rPr lang="en-IE" sz="3000" dirty="0"/>
              <a:t>E.g.		          1</a:t>
            </a:r>
          </a:p>
          <a:p>
            <a:pPr marL="1471400" lvl="8" indent="0">
              <a:buNone/>
            </a:pPr>
            <a:r>
              <a:rPr lang="en-IE" sz="2400" dirty="0"/>
              <a:t>	          1     1</a:t>
            </a:r>
          </a:p>
          <a:p>
            <a:pPr marL="1471400" lvl="8" indent="0">
              <a:buNone/>
            </a:pPr>
            <a:r>
              <a:rPr lang="en-IE" sz="2400" dirty="0"/>
              <a:t>	        1  2  2  1</a:t>
            </a:r>
          </a:p>
          <a:p>
            <a:pPr marL="1471400" lvl="8" indent="0">
              <a:buNone/>
            </a:pPr>
            <a:r>
              <a:rPr lang="en-IE" sz="2400" dirty="0"/>
              <a:t>	      1  3  4  3  1</a:t>
            </a:r>
          </a:p>
        </p:txBody>
      </p:sp>
    </p:spTree>
    <p:extLst>
      <p:ext uri="{BB962C8B-B14F-4D97-AF65-F5344CB8AC3E}">
        <p14:creationId xmlns:p14="http://schemas.microsoft.com/office/powerpoint/2010/main" val="264998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04B113-9C71-4645-B2B0-6C6E7B17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C67BA9B-06DD-B9F6-F2EC-D9E856C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4" y="0"/>
            <a:ext cx="74889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15AD00-405D-4A85-8201-260CF683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FC24-0AE1-2DCC-D873-335344E4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Solution P1: Generating the triangle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9C476-8F84-427E-8917-CE08130A0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953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0ACAB-0F82-328B-2767-06B9C7D7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01A5D4-BF8F-5CA3-55DF-56E44D6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D29F89-B41F-D4B9-6040-E09E0C25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F95F08-0F49-0D45-28E0-A63FED3D1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AA4AD-B435-268C-1AED-7FD7D8F3C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AE75F-4DDF-F518-3719-9DC2331D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" y="0"/>
            <a:ext cx="7547526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4BF9D05-56CC-F293-E69D-98561CF42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FEA6A-E497-ED6E-D5F5-191F0194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Solution P2: Printing the triangle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9C391-B263-E58F-E8BA-D38C3608F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5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ED5EC-FE58-57B9-DFFE-2B0EB623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E" dirty="0">
                <a:solidFill>
                  <a:srgbClr val="FFFFFF"/>
                </a:solidFill>
              </a:rPr>
              <a:t>DLSH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B94999-7E9D-9897-A7B1-04BC6614C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24105"/>
            <a:ext cx="4672145" cy="43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4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F7B5-9E6C-C707-EF98-BDAEE80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587938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43CF-D8FA-4E5E-C4A7-33C8C83E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147" y="673396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7500" cap="all" spc="200" dirty="0">
                <a:solidFill>
                  <a:schemeClr val="tx2"/>
                </a:solidFill>
                <a:latin typeface="+mj-lt"/>
              </a:rPr>
              <a:t>Arrays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46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B99-AD06-96A9-9B4B-8CA5260A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E" dirty="0"/>
              <a:t>Arrays Explained: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199FE-FC15-1C9C-2826-4594B6FAB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085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96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5CE-59F9-B9ED-52D4-A640465F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974F-5206-DC21-4B00-05E09D5E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414" y="3327400"/>
            <a:ext cx="7894320" cy="846666"/>
          </a:xfrm>
        </p:spPr>
        <p:txBody>
          <a:bodyPr>
            <a:normAutofit/>
          </a:bodyPr>
          <a:lstStyle/>
          <a:p>
            <a:r>
              <a:rPr lang="en-IE" sz="5000" dirty="0"/>
              <a:t>int[] array = new int[size]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A6EE8542-CD26-AAC4-E203-48E6D4714935}"/>
              </a:ext>
            </a:extLst>
          </p:cNvPr>
          <p:cNvSpPr/>
          <p:nvPr/>
        </p:nvSpPr>
        <p:spPr>
          <a:xfrm flipH="1">
            <a:off x="2079414" y="2345266"/>
            <a:ext cx="736600" cy="98213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6EFF0-1BE9-736F-E5EE-2181EC5DCEDA}"/>
              </a:ext>
            </a:extLst>
          </p:cNvPr>
          <p:cNvSpPr txBox="1"/>
          <p:nvPr/>
        </p:nvSpPr>
        <p:spPr>
          <a:xfrm>
            <a:off x="338667" y="2150533"/>
            <a:ext cx="2040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Declares this is an Array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77316FD-C130-3DAC-01B2-726CA07E9DF1}"/>
              </a:ext>
            </a:extLst>
          </p:cNvPr>
          <p:cNvSpPr/>
          <p:nvPr/>
        </p:nvSpPr>
        <p:spPr>
          <a:xfrm>
            <a:off x="3899746" y="2345265"/>
            <a:ext cx="440267" cy="9821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D825C-530D-32DF-229A-C235FA7BBA9A}"/>
              </a:ext>
            </a:extLst>
          </p:cNvPr>
          <p:cNvSpPr txBox="1"/>
          <p:nvPr/>
        </p:nvSpPr>
        <p:spPr>
          <a:xfrm>
            <a:off x="3632199" y="1926287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Name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EFCC899-6321-421E-ECFB-240941B40759}"/>
              </a:ext>
            </a:extLst>
          </p:cNvPr>
          <p:cNvSpPr/>
          <p:nvPr/>
        </p:nvSpPr>
        <p:spPr>
          <a:xfrm>
            <a:off x="5700605" y="2374304"/>
            <a:ext cx="440267" cy="98213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7127D-0485-4050-ECA1-6CCE56DE76EE}"/>
              </a:ext>
            </a:extLst>
          </p:cNvPr>
          <p:cNvSpPr txBox="1"/>
          <p:nvPr/>
        </p:nvSpPr>
        <p:spPr>
          <a:xfrm>
            <a:off x="4989407" y="1823009"/>
            <a:ext cx="235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N.B. Declares a new array is being made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8EE06E78-3F52-26EE-6600-705D12543496}"/>
              </a:ext>
            </a:extLst>
          </p:cNvPr>
          <p:cNvSpPr/>
          <p:nvPr/>
        </p:nvSpPr>
        <p:spPr>
          <a:xfrm>
            <a:off x="7691965" y="2345264"/>
            <a:ext cx="736600" cy="98213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3AAF5-8AE0-066C-805E-135B5489C920}"/>
              </a:ext>
            </a:extLst>
          </p:cNvPr>
          <p:cNvSpPr txBox="1"/>
          <p:nvPr/>
        </p:nvSpPr>
        <p:spPr>
          <a:xfrm>
            <a:off x="8779933" y="2150533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Declares the static size of the array</a:t>
            </a:r>
          </a:p>
        </p:txBody>
      </p:sp>
    </p:spTree>
    <p:extLst>
      <p:ext uri="{BB962C8B-B14F-4D97-AF65-F5344CB8AC3E}">
        <p14:creationId xmlns:p14="http://schemas.microsoft.com/office/powerpoint/2010/main" val="33976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281E-926E-F291-749E-E58A273A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A1DE-D8B0-BC0C-F4AC-29952AC0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Create a java class and a main method. Initialise an integer array of size 10. fill that array with random numbers {128 – 256} and print each element in the array to the terminal.</a:t>
            </a:r>
          </a:p>
          <a:p>
            <a:endParaRPr lang="en-IE" sz="3000" dirty="0"/>
          </a:p>
          <a:p>
            <a:r>
              <a:rPr lang="en-IE" sz="3000" dirty="0"/>
              <a:t>If you finish too quickly and want to add an extra challenge. Make the filling of the array into a method that is called in the main method.</a:t>
            </a:r>
          </a:p>
        </p:txBody>
      </p:sp>
    </p:spTree>
    <p:extLst>
      <p:ext uri="{BB962C8B-B14F-4D97-AF65-F5344CB8AC3E}">
        <p14:creationId xmlns:p14="http://schemas.microsoft.com/office/powerpoint/2010/main" val="327449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09EF7-A1E5-8847-8FBE-0279B4DD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56C0E55E-6625-793C-16D1-74F1FDCDE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59" y="1"/>
            <a:ext cx="757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1018BC-F0EA-4895-B18C-FE08F3CA6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9A0018-C4EF-461D-9DE6-9192642C9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90F8A-B43B-7FEF-9DF3-CA846559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E">
                <a:solidFill>
                  <a:srgbClr val="FFFFFF"/>
                </a:solidFill>
              </a:rPr>
              <a:t>Useful array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C4DCA-385E-4F8B-8F52-F574431CA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8322B-EC08-712B-B9B0-37FD109BB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03312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84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DAA0-CA69-6A1C-3CFF-DB800A7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67BF-0114-8417-9F4E-4C850B72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000" dirty="0"/>
              <a:t>Create a class called problem 2 and create a main method. Create two arrays:</a:t>
            </a:r>
          </a:p>
          <a:p>
            <a:r>
              <a:rPr lang="en-IE" sz="3000" dirty="0"/>
              <a:t>1. Contains letter Grades (F,D2,D1… A1)</a:t>
            </a:r>
          </a:p>
          <a:p>
            <a:r>
              <a:rPr lang="en-IE" sz="3000" dirty="0"/>
              <a:t>2. Contains boundary Values (0,30,35… 80)</a:t>
            </a:r>
          </a:p>
          <a:p>
            <a:r>
              <a:rPr lang="en-IE" sz="3000" dirty="0"/>
              <a:t>Generate a random number between one and 100, based on the number generated find the boundary value it falls between in the first array and print the Grade that represents that value.</a:t>
            </a:r>
          </a:p>
          <a:p>
            <a:r>
              <a:rPr lang="en-IE" sz="3000" dirty="0">
                <a:solidFill>
                  <a:schemeClr val="tx2">
                    <a:lumMod val="50000"/>
                  </a:schemeClr>
                </a:solidFill>
              </a:rPr>
              <a:t>Hint: The index of the boundary value represents the index of the grade, </a:t>
            </a:r>
          </a:p>
          <a:p>
            <a:r>
              <a:rPr lang="en-IE" sz="3000" dirty="0">
                <a:solidFill>
                  <a:schemeClr val="tx2">
                    <a:lumMod val="50000"/>
                  </a:schemeClr>
                </a:solidFill>
              </a:rPr>
              <a:t>It also is easier to do this if you make a method that returns a string to get the grade</a:t>
            </a:r>
          </a:p>
        </p:txBody>
      </p:sp>
    </p:spTree>
    <p:extLst>
      <p:ext uri="{BB962C8B-B14F-4D97-AF65-F5344CB8AC3E}">
        <p14:creationId xmlns:p14="http://schemas.microsoft.com/office/powerpoint/2010/main" val="2716695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541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Week 11 PSLG SESSION</vt:lpstr>
      <vt:lpstr>DLSH </vt:lpstr>
      <vt:lpstr>Agenda</vt:lpstr>
      <vt:lpstr>Arrays Explained:</vt:lpstr>
      <vt:lpstr>Syntax</vt:lpstr>
      <vt:lpstr>Problem 1</vt:lpstr>
      <vt:lpstr>Solution</vt:lpstr>
      <vt:lpstr>Useful array methods</vt:lpstr>
      <vt:lpstr>Problem 2</vt:lpstr>
      <vt:lpstr>Solution</vt:lpstr>
      <vt:lpstr>2D ARRAYS</vt:lpstr>
      <vt:lpstr>Syntax</vt:lpstr>
      <vt:lpstr>Problem3</vt:lpstr>
      <vt:lpstr>Solution P1: Generating the triangle</vt:lpstr>
      <vt:lpstr>Solution P2: Printing the triangle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bastianelli</dc:creator>
  <cp:lastModifiedBy>ben bastianelli</cp:lastModifiedBy>
  <cp:revision>3</cp:revision>
  <dcterms:created xsi:type="dcterms:W3CDTF">2024-11-17T16:47:00Z</dcterms:created>
  <dcterms:modified xsi:type="dcterms:W3CDTF">2024-11-18T13:58:17Z</dcterms:modified>
</cp:coreProperties>
</file>