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16" r:id="rId2"/>
    <p:sldMasterId id="2147483721" r:id="rId3"/>
  </p:sldMasterIdLst>
  <p:notesMasterIdLst>
    <p:notesMasterId r:id="rId11"/>
  </p:notesMasterIdLst>
  <p:sldIdLst>
    <p:sldId id="257" r:id="rId4"/>
    <p:sldId id="363" r:id="rId5"/>
    <p:sldId id="265" r:id="rId6"/>
    <p:sldId id="269" r:id="rId7"/>
    <p:sldId id="266" r:id="rId8"/>
    <p:sldId id="267" r:id="rId9"/>
    <p:sldId id="362" r:id="rId10"/>
  </p:sldIdLst>
  <p:sldSz cx="12192000" cy="6858000"/>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3218" autoAdjust="0"/>
  </p:normalViewPr>
  <p:slideViewPr>
    <p:cSldViewPr snapToGrid="0">
      <p:cViewPr varScale="1">
        <p:scale>
          <a:sx n="96" d="100"/>
          <a:sy n="96" d="100"/>
        </p:scale>
        <p:origin x="864"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48645" y="0"/>
            <a:ext cx="2944283" cy="498295"/>
          </a:xfrm>
          <a:prstGeom prst="rect">
            <a:avLst/>
          </a:prstGeom>
        </p:spPr>
        <p:txBody>
          <a:bodyPr vert="horz" lIns="91440" tIns="45720" rIns="91440" bIns="45720" rtlCol="0"/>
          <a:lstStyle>
            <a:lvl1pPr algn="r">
              <a:defRPr sz="1200"/>
            </a:lvl1pPr>
          </a:lstStyle>
          <a:p>
            <a:fld id="{C9E7F272-EC94-4875-9467-0E8C159DB02F}" type="datetimeFigureOut">
              <a:rPr lang="en-NZ" smtClean="0"/>
              <a:t>7/06/2022</a:t>
            </a:fld>
            <a:endParaRPr lang="en-NZ"/>
          </a:p>
        </p:txBody>
      </p:sp>
      <p:sp>
        <p:nvSpPr>
          <p:cNvPr id="4" name="Slide Image Placeholder 3"/>
          <p:cNvSpPr>
            <a:spLocks noGrp="1" noRot="1" noChangeAspect="1"/>
          </p:cNvSpPr>
          <p:nvPr>
            <p:ph type="sldImg" idx="2"/>
          </p:nvPr>
        </p:nvSpPr>
        <p:spPr>
          <a:xfrm>
            <a:off x="419100" y="1241425"/>
            <a:ext cx="5956300" cy="3351213"/>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450" y="4779486"/>
            <a:ext cx="5435600" cy="391048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9433107"/>
            <a:ext cx="2944283" cy="498294"/>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48645" y="9433107"/>
            <a:ext cx="2944283" cy="498294"/>
          </a:xfrm>
          <a:prstGeom prst="rect">
            <a:avLst/>
          </a:prstGeom>
        </p:spPr>
        <p:txBody>
          <a:bodyPr vert="horz" lIns="91440" tIns="45720" rIns="91440" bIns="45720" rtlCol="0" anchor="b"/>
          <a:lstStyle>
            <a:lvl1pPr algn="r">
              <a:defRPr sz="1200"/>
            </a:lvl1pPr>
          </a:lstStyle>
          <a:p>
            <a:fld id="{5CB074CF-775D-4E97-A0ED-1459DDD909B6}" type="slidenum">
              <a:rPr lang="en-NZ" smtClean="0"/>
              <a:t>‹#›</a:t>
            </a:fld>
            <a:endParaRPr lang="en-NZ"/>
          </a:p>
        </p:txBody>
      </p:sp>
    </p:spTree>
    <p:extLst>
      <p:ext uri="{BB962C8B-B14F-4D97-AF65-F5344CB8AC3E}">
        <p14:creationId xmlns:p14="http://schemas.microsoft.com/office/powerpoint/2010/main" val="621583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1241425"/>
            <a:ext cx="5956300" cy="3351213"/>
          </a:xfrm>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33E94FD3-B72A-472C-9247-DBDF8DD044C9}" type="slidenum">
              <a:rPr lang="en-NZ" smtClean="0"/>
              <a:t>3</a:t>
            </a:fld>
            <a:endParaRPr lang="en-NZ"/>
          </a:p>
        </p:txBody>
      </p:sp>
    </p:spTree>
    <p:extLst>
      <p:ext uri="{BB962C8B-B14F-4D97-AF65-F5344CB8AC3E}">
        <p14:creationId xmlns:p14="http://schemas.microsoft.com/office/powerpoint/2010/main" val="3644473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1241425"/>
            <a:ext cx="5956300" cy="3351213"/>
          </a:xfrm>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33E94FD3-B72A-472C-9247-DBDF8DD044C9}" type="slidenum">
              <a:rPr lang="en-NZ" smtClean="0"/>
              <a:t>4</a:t>
            </a:fld>
            <a:endParaRPr lang="en-NZ"/>
          </a:p>
        </p:txBody>
      </p:sp>
    </p:spTree>
    <p:extLst>
      <p:ext uri="{BB962C8B-B14F-4D97-AF65-F5344CB8AC3E}">
        <p14:creationId xmlns:p14="http://schemas.microsoft.com/office/powerpoint/2010/main" val="292624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1241425"/>
            <a:ext cx="5956300" cy="3351213"/>
          </a:xfrm>
        </p:spPr>
      </p:sp>
      <p:sp>
        <p:nvSpPr>
          <p:cNvPr id="3" name="Notes Placeholder 2"/>
          <p:cNvSpPr>
            <a:spLocks noGrp="1"/>
          </p:cNvSpPr>
          <p:nvPr>
            <p:ph type="body" idx="1"/>
          </p:nvPr>
        </p:nvSpPr>
        <p:spPr/>
        <p:txBody>
          <a:bodyPr/>
          <a:lstStyle/>
          <a:p>
            <a:r>
              <a:rPr lang="en-NZ" dirty="0"/>
              <a:t>The initiation phase is critical to the success of</a:t>
            </a:r>
            <a:r>
              <a:rPr lang="en-NZ" baseline="0" dirty="0"/>
              <a:t> every project development  as it establishes the project's core foundations. It takes into account all aspects of planning including stakeholder engagement, benefits mapping, risk assessment as well as the actual plan  (schedule) itself. Clear roles and responsibilities, and communication are established. </a:t>
            </a:r>
            <a:endParaRPr lang="en-NZ" dirty="0"/>
          </a:p>
        </p:txBody>
      </p:sp>
      <p:sp>
        <p:nvSpPr>
          <p:cNvPr id="4" name="Slide Number Placeholder 3"/>
          <p:cNvSpPr>
            <a:spLocks noGrp="1"/>
          </p:cNvSpPr>
          <p:nvPr>
            <p:ph type="sldNum" sz="quarter" idx="10"/>
          </p:nvPr>
        </p:nvSpPr>
        <p:spPr/>
        <p:txBody>
          <a:bodyPr/>
          <a:lstStyle/>
          <a:p>
            <a:fld id="{5CB074CF-775D-4E97-A0ED-1459DDD909B6}" type="slidenum">
              <a:rPr lang="en-NZ" smtClean="0"/>
              <a:t>5</a:t>
            </a:fld>
            <a:endParaRPr lang="en-NZ"/>
          </a:p>
        </p:txBody>
      </p:sp>
    </p:spTree>
    <p:extLst>
      <p:ext uri="{BB962C8B-B14F-4D97-AF65-F5344CB8AC3E}">
        <p14:creationId xmlns:p14="http://schemas.microsoft.com/office/powerpoint/2010/main" val="759569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bwMode="auto">
          <a:xfrm>
            <a:off x="419100" y="1241425"/>
            <a:ext cx="5956300" cy="3351213"/>
          </a:xfrm>
          <a:noFill/>
          <a:ln>
            <a:solidFill>
              <a:srgbClr val="000000"/>
            </a:solidFill>
            <a:miter lim="800000"/>
            <a:headEnd/>
            <a:tailEnd/>
          </a:ln>
        </p:spPr>
      </p:sp>
      <p:sp>
        <p:nvSpPr>
          <p:cNvPr id="962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Explain why</a:t>
            </a:r>
            <a:r>
              <a:rPr lang="en-US" baseline="0" dirty="0"/>
              <a:t> the parallel system changeover is an expensive process to adopt.</a:t>
            </a:r>
            <a:endParaRPr lang="en-US" dirty="0"/>
          </a:p>
        </p:txBody>
      </p:sp>
      <p:sp>
        <p:nvSpPr>
          <p:cNvPr id="9625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628BB3-EA98-4FC1-A273-94695573FE9F}" type="slidenum">
              <a:rPr lang="en-US">
                <a:solidFill>
                  <a:prstClr val="black"/>
                </a:solidFill>
              </a:rPr>
              <a:pPr fontAlgn="base">
                <a:spcBef>
                  <a:spcPct val="0"/>
                </a:spcBef>
                <a:spcAft>
                  <a:spcPct val="0"/>
                </a:spcAft>
                <a:defRPr/>
              </a:pPr>
              <a:t>6</a:t>
            </a:fld>
            <a:endParaRPr lang="en-US">
              <a:solidFill>
                <a:prstClr val="black"/>
              </a:solidFill>
            </a:endParaRPr>
          </a:p>
        </p:txBody>
      </p:sp>
    </p:spTree>
    <p:extLst>
      <p:ext uri="{BB962C8B-B14F-4D97-AF65-F5344CB8AC3E}">
        <p14:creationId xmlns:p14="http://schemas.microsoft.com/office/powerpoint/2010/main" val="1078899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E9B986AE-6F9E-4115-BB33-DDDFB6313B80}" type="slidenum">
              <a:rPr lang="en-NZ" smtClean="0"/>
              <a:t>7</a:t>
            </a:fld>
            <a:endParaRPr lang="en-NZ"/>
          </a:p>
        </p:txBody>
      </p:sp>
    </p:spTree>
    <p:extLst>
      <p:ext uri="{BB962C8B-B14F-4D97-AF65-F5344CB8AC3E}">
        <p14:creationId xmlns:p14="http://schemas.microsoft.com/office/powerpoint/2010/main" val="9884628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72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906078"/>
            <a:ext cx="9144000" cy="1013792"/>
          </a:xfrm>
        </p:spPr>
        <p:txBody>
          <a:bodyPr>
            <a:normAutofit/>
          </a:bodyPr>
          <a:lstStyle>
            <a:lvl1pPr marL="0" indent="0" algn="ctr">
              <a:buNone/>
              <a:defRPr sz="32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53EEFEA-C8AB-4326-9B49-EC497B27220D}" type="datetimeFigureOut">
              <a:rPr lang="en-NZ" smtClean="0">
                <a:solidFill>
                  <a:prstClr val="black"/>
                </a:solidFill>
              </a:rPr>
              <a:pPr/>
              <a:t>7/06/2022</a:t>
            </a:fld>
            <a:endParaRPr lang="en-NZ">
              <a:solidFill>
                <a:prstClr val="black"/>
              </a:solidFill>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NZ">
              <a:solidFill>
                <a:prstClr val="black"/>
              </a:solidFill>
            </a:endParaRPr>
          </a:p>
        </p:txBody>
      </p:sp>
    </p:spTree>
    <p:extLst>
      <p:ext uri="{BB962C8B-B14F-4D97-AF65-F5344CB8AC3E}">
        <p14:creationId xmlns:p14="http://schemas.microsoft.com/office/powerpoint/2010/main" val="2197453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EEFEA-C8AB-4326-9B49-EC497B27220D}" type="datetimeFigureOut">
              <a:rPr lang="en-NZ" smtClean="0">
                <a:solidFill>
                  <a:prstClr val="black">
                    <a:tint val="75000"/>
                  </a:prstClr>
                </a:solidFill>
              </a:rPr>
              <a:pPr/>
              <a:t>7/06/2022</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endParaRPr lang="en-NZ">
              <a:solidFill>
                <a:prstClr val="black">
                  <a:tint val="75000"/>
                </a:prstClr>
              </a:solidFill>
            </a:endParaRPr>
          </a:p>
        </p:txBody>
      </p:sp>
      <p:sp>
        <p:nvSpPr>
          <p:cNvPr id="6" name="Slide Number Placeholder 5"/>
          <p:cNvSpPr>
            <a:spLocks noGrp="1"/>
          </p:cNvSpPr>
          <p:nvPr>
            <p:ph type="sldNum" sz="quarter" idx="12"/>
          </p:nvPr>
        </p:nvSpPr>
        <p:spPr/>
        <p:txBody>
          <a:bodyPr/>
          <a:lstStyle/>
          <a:p>
            <a:fld id="{626A30F7-7350-4AE6-8027-089E45FAD4E8}"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3252983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lvl1pPr>
              <a:defRPr sz="4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EEFEA-C8AB-4326-9B49-EC497B27220D}" type="datetimeFigureOut">
              <a:rPr lang="en-NZ" smtClean="0">
                <a:solidFill>
                  <a:prstClr val="black">
                    <a:tint val="75000"/>
                  </a:prstClr>
                </a:solidFill>
              </a:rPr>
              <a:pPr/>
              <a:t>7/06/2022</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endParaRPr lang="en-NZ">
              <a:solidFill>
                <a:prstClr val="black">
                  <a:tint val="75000"/>
                </a:prstClr>
              </a:solidFill>
            </a:endParaRPr>
          </a:p>
        </p:txBody>
      </p:sp>
      <p:sp>
        <p:nvSpPr>
          <p:cNvPr id="6" name="Slide Number Placeholder 5"/>
          <p:cNvSpPr>
            <a:spLocks noGrp="1"/>
          </p:cNvSpPr>
          <p:nvPr>
            <p:ph type="sldNum" sz="quarter" idx="12"/>
          </p:nvPr>
        </p:nvSpPr>
        <p:spPr/>
        <p:txBody>
          <a:bodyPr/>
          <a:lstStyle/>
          <a:p>
            <a:fld id="{626A30F7-7350-4AE6-8027-089E45FAD4E8}"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2346542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endParaRPr lang="en-NZ" dirty="0"/>
          </a:p>
        </p:txBody>
      </p:sp>
      <p:sp>
        <p:nvSpPr>
          <p:cNvPr id="3" name="Date Placeholder 2"/>
          <p:cNvSpPr>
            <a:spLocks noGrp="1"/>
          </p:cNvSpPr>
          <p:nvPr>
            <p:ph type="dt" sz="half" idx="10"/>
          </p:nvPr>
        </p:nvSpPr>
        <p:spPr/>
        <p:txBody>
          <a:bodyPr/>
          <a:lstStyle/>
          <a:p>
            <a:fld id="{6FFCBAEF-779D-7847-BCED-06FB0219DAF1}" type="datetimeFigureOut">
              <a:rPr lang="en-US" smtClean="0">
                <a:solidFill>
                  <a:prstClr val="white"/>
                </a:solidFill>
              </a:rPr>
              <a:pPr/>
              <a:t>6/7/2022</a:t>
            </a:fld>
            <a:endParaRPr lang="en-US">
              <a:solidFill>
                <a:prstClr val="white"/>
              </a:solidFill>
            </a:endParaRPr>
          </a:p>
        </p:txBody>
      </p:sp>
      <p:sp>
        <p:nvSpPr>
          <p:cNvPr id="4" name="Footer Placeholder 3"/>
          <p:cNvSpPr>
            <a:spLocks noGrp="1"/>
          </p:cNvSpPr>
          <p:nvPr>
            <p:ph type="ftr" sz="quarter" idx="11"/>
          </p:nvPr>
        </p:nvSpPr>
        <p:spPr/>
        <p:txBody>
          <a:body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p>
            <a:fld id="{F5E0C450-6E06-F544-A942-6553653A0E4D}" type="slidenum">
              <a:rPr lang="en-US" smtClean="0">
                <a:solidFill>
                  <a:prstClr val="white"/>
                </a:solidFill>
              </a:rPr>
              <a:pPr/>
              <a:t>‹#›</a:t>
            </a:fld>
            <a:endParaRPr lang="en-US">
              <a:solidFill>
                <a:prstClr val="white"/>
              </a:solidFill>
            </a:endParaRPr>
          </a:p>
        </p:txBody>
      </p:sp>
      <p:sp>
        <p:nvSpPr>
          <p:cNvPr id="8" name="Content Placeholder 7"/>
          <p:cNvSpPr>
            <a:spLocks noGrp="1"/>
          </p:cNvSpPr>
          <p:nvPr>
            <p:ph sz="quarter" idx="13"/>
          </p:nvPr>
        </p:nvSpPr>
        <p:spPr>
          <a:xfrm>
            <a:off x="1087970" y="1506077"/>
            <a:ext cx="8992033" cy="4589929"/>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Tree>
    <p:extLst>
      <p:ext uri="{BB962C8B-B14F-4D97-AF65-F5344CB8AC3E}">
        <p14:creationId xmlns:p14="http://schemas.microsoft.com/office/powerpoint/2010/main" val="1002243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lvl1pPr>
              <a:defRPr sz="4800"/>
            </a:lvl1p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p:spPr>
        <p:txBody>
          <a:bodyPr/>
          <a:lstStyle>
            <a:lvl1pPr>
              <a:defRPr/>
            </a:lvl1pPr>
          </a:lstStyle>
          <a:p>
            <a:endParaRPr lang="en-US">
              <a:solidFill>
                <a:prstClr val="black">
                  <a:tint val="75000"/>
                </a:prstClr>
              </a:solidFill>
            </a:endParaRPr>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fld id="{1DBED8AD-3E44-4D05-94F6-A5A685EFBEF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7714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87488" y="274638"/>
            <a:ext cx="10094912" cy="1143000"/>
          </a:xfrm>
          <a:prstGeom prst="rect">
            <a:avLst/>
          </a:prstGeom>
        </p:spPr>
        <p:txBody>
          <a:bodyPr/>
          <a:lstStyle>
            <a:lvl1pPr algn="l">
              <a:defRPr sz="3400" b="1">
                <a:solidFill>
                  <a:srgbClr val="5A4099"/>
                </a:solidFill>
                <a:latin typeface="Arial" pitchFamily="34" charset="0"/>
                <a:cs typeface="Arial" pitchFamily="34" charset="0"/>
              </a:defRPr>
            </a:lvl1pPr>
          </a:lstStyle>
          <a:p>
            <a:r>
              <a:rPr lang="en-US" dirty="0"/>
              <a:t>Click to edit title</a:t>
            </a:r>
            <a:endParaRPr lang="en-NZ" dirty="0"/>
          </a:p>
        </p:txBody>
      </p:sp>
      <p:sp>
        <p:nvSpPr>
          <p:cNvPr id="3" name="Content Placeholder 2"/>
          <p:cNvSpPr>
            <a:spLocks noGrp="1"/>
          </p:cNvSpPr>
          <p:nvPr>
            <p:ph idx="1" hasCustomPrompt="1"/>
          </p:nvPr>
        </p:nvSpPr>
        <p:spPr>
          <a:xfrm>
            <a:off x="1487488" y="1600205"/>
            <a:ext cx="10094912" cy="4525963"/>
          </a:xfrm>
          <a:prstGeom prst="rect">
            <a:avLst/>
          </a:prstGeom>
        </p:spPr>
        <p:txBody>
          <a:bodyPr/>
          <a:lstStyle>
            <a:lvl1pPr>
              <a:defRPr sz="2400">
                <a:latin typeface="Arial" pitchFamily="34" charset="0"/>
                <a:cs typeface="Arial" pitchFamily="34" charset="0"/>
              </a:defRPr>
            </a:lvl1pPr>
          </a:lstStyle>
          <a:p>
            <a:pPr lvl="0"/>
            <a:r>
              <a:rPr lang="en-US" dirty="0"/>
              <a:t>Click to edit text</a:t>
            </a:r>
          </a:p>
        </p:txBody>
      </p:sp>
    </p:spTree>
    <p:extLst>
      <p:ext uri="{BB962C8B-B14F-4D97-AF65-F5344CB8AC3E}">
        <p14:creationId xmlns:p14="http://schemas.microsoft.com/office/powerpoint/2010/main" val="18798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87491" y="274638"/>
            <a:ext cx="10094911" cy="1143000"/>
          </a:xfrm>
          <a:prstGeom prst="rect">
            <a:avLst/>
          </a:prstGeom>
        </p:spPr>
        <p:txBody>
          <a:bodyPr/>
          <a:lstStyle>
            <a:lvl1pPr algn="l">
              <a:defRPr sz="3400" b="1">
                <a:solidFill>
                  <a:srgbClr val="5A4099"/>
                </a:solidFill>
                <a:latin typeface="Arial" pitchFamily="34" charset="0"/>
                <a:cs typeface="Arial" pitchFamily="34" charset="0"/>
              </a:defRPr>
            </a:lvl1pPr>
          </a:lstStyle>
          <a:p>
            <a:r>
              <a:rPr lang="en-US" dirty="0"/>
              <a:t>Click to edit title</a:t>
            </a:r>
            <a:endParaRPr lang="en-NZ" dirty="0"/>
          </a:p>
        </p:txBody>
      </p:sp>
      <p:sp>
        <p:nvSpPr>
          <p:cNvPr id="3" name="Content Placeholder 2"/>
          <p:cNvSpPr>
            <a:spLocks noGrp="1"/>
          </p:cNvSpPr>
          <p:nvPr>
            <p:ph sz="half" idx="1" hasCustomPrompt="1"/>
          </p:nvPr>
        </p:nvSpPr>
        <p:spPr>
          <a:xfrm>
            <a:off x="1487488" y="1600205"/>
            <a:ext cx="4896544" cy="4525963"/>
          </a:xfrm>
          <a:prstGeom prst="rect">
            <a:avLst/>
          </a:prstGeom>
        </p:spPr>
        <p:txBody>
          <a:bodyPr/>
          <a:lstStyle>
            <a:lvl1pPr>
              <a:defRPr sz="2400">
                <a:latin typeface="Arial" pitchFamily="34" charset="0"/>
                <a:cs typeface="Arial"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text</a:t>
            </a:r>
            <a:endParaRPr lang="en-NZ" dirty="0"/>
          </a:p>
        </p:txBody>
      </p:sp>
      <p:sp>
        <p:nvSpPr>
          <p:cNvPr id="8" name="Content Placeholder 2"/>
          <p:cNvSpPr>
            <a:spLocks noGrp="1"/>
          </p:cNvSpPr>
          <p:nvPr>
            <p:ph sz="half" idx="13" hasCustomPrompt="1"/>
          </p:nvPr>
        </p:nvSpPr>
        <p:spPr>
          <a:xfrm>
            <a:off x="6672064" y="1628800"/>
            <a:ext cx="4896544" cy="4525963"/>
          </a:xfrm>
          <a:prstGeom prst="rect">
            <a:avLst/>
          </a:prstGeom>
        </p:spPr>
        <p:txBody>
          <a:bodyPr/>
          <a:lstStyle>
            <a:lvl1pPr>
              <a:defRPr sz="2400">
                <a:latin typeface="Arial" pitchFamily="34" charset="0"/>
                <a:cs typeface="Arial"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text</a:t>
            </a:r>
            <a:endParaRPr lang="en-NZ" dirty="0"/>
          </a:p>
        </p:txBody>
      </p:sp>
    </p:spTree>
    <p:extLst>
      <p:ext uri="{BB962C8B-B14F-4D97-AF65-F5344CB8AC3E}">
        <p14:creationId xmlns:p14="http://schemas.microsoft.com/office/powerpoint/2010/main" val="1876567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717" y="4880521"/>
            <a:ext cx="7315200" cy="566738"/>
          </a:xfrm>
          <a:prstGeom prst="rect">
            <a:avLst/>
          </a:prstGeom>
        </p:spPr>
        <p:txBody>
          <a:bodyPr anchor="b"/>
          <a:lstStyle>
            <a:lvl1pPr algn="l">
              <a:defRPr sz="2400" b="1">
                <a:solidFill>
                  <a:srgbClr val="5A4099"/>
                </a:solidFill>
                <a:latin typeface="Arial" pitchFamily="34" charset="0"/>
                <a:cs typeface="Arial" pitchFamily="34" charset="0"/>
              </a:defRPr>
            </a:lvl1pPr>
          </a:lstStyle>
          <a:p>
            <a:r>
              <a:rPr lang="en-US" dirty="0"/>
              <a:t>Click to edit title</a:t>
            </a:r>
            <a:endParaRPr lang="en-NZ" dirty="0"/>
          </a:p>
        </p:txBody>
      </p:sp>
      <p:sp>
        <p:nvSpPr>
          <p:cNvPr id="3" name="Picture Placeholder 2"/>
          <p:cNvSpPr>
            <a:spLocks noGrp="1"/>
          </p:cNvSpPr>
          <p:nvPr>
            <p:ph type="pic" idx="1"/>
          </p:nvPr>
        </p:nvSpPr>
        <p:spPr>
          <a:xfrm>
            <a:off x="2389717" y="692696"/>
            <a:ext cx="7315200" cy="4114800"/>
          </a:xfrm>
          <a:prstGeom prst="rect">
            <a:avLst/>
          </a:prstGeo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NZ"/>
          </a:p>
        </p:txBody>
      </p:sp>
      <p:sp>
        <p:nvSpPr>
          <p:cNvPr id="4" name="Text Placeholder 3"/>
          <p:cNvSpPr>
            <a:spLocks noGrp="1"/>
          </p:cNvSpPr>
          <p:nvPr>
            <p:ph type="body" sz="half" idx="2" hasCustomPrompt="1"/>
          </p:nvPr>
        </p:nvSpPr>
        <p:spPr>
          <a:xfrm>
            <a:off x="2389717" y="5447259"/>
            <a:ext cx="7315200" cy="804862"/>
          </a:xfrm>
          <a:prstGeom prst="rect">
            <a:avLst/>
          </a:prstGeom>
        </p:spPr>
        <p:txBody>
          <a:bodyPr/>
          <a:lstStyle>
            <a:lvl1pPr marL="0" indent="0">
              <a:buNone/>
              <a:defRPr sz="1400">
                <a:latin typeface="Arial" pitchFamily="34" charset="0"/>
                <a:cs typeface="Arial" pitchFamily="34" charset="0"/>
              </a:defRPr>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dirty="0"/>
              <a:t>Click to edit text styles</a:t>
            </a:r>
          </a:p>
        </p:txBody>
      </p:sp>
    </p:spTree>
    <p:extLst>
      <p:ext uri="{BB962C8B-B14F-4D97-AF65-F5344CB8AC3E}">
        <p14:creationId xmlns:p14="http://schemas.microsoft.com/office/powerpoint/2010/main" val="1775946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12829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7200">
                <a:solidFill>
                  <a:schemeClr val="bg1"/>
                </a:solidFill>
                <a:latin typeface="Century Gothic" panose="020B0502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906078"/>
            <a:ext cx="9144000" cy="1013792"/>
          </a:xfrm>
        </p:spPr>
        <p:txBody>
          <a:bodyPr>
            <a:normAutofit/>
          </a:bodyPr>
          <a:lstStyle>
            <a:lvl1pPr marL="0" indent="0" algn="ctr">
              <a:buNone/>
              <a:defRPr sz="3200">
                <a:solidFill>
                  <a:schemeClr val="bg1"/>
                </a:solidFill>
              </a:defRPr>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019665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236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EEFEA-C8AB-4326-9B49-EC497B27220D}" type="datetimeFigureOut">
              <a:rPr lang="en-NZ" smtClean="0">
                <a:solidFill>
                  <a:prstClr val="black">
                    <a:tint val="75000"/>
                  </a:prstClr>
                </a:solidFill>
              </a:rPr>
              <a:pPr/>
              <a:t>7/06/2022</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endParaRPr lang="en-NZ">
              <a:solidFill>
                <a:prstClr val="black">
                  <a:tint val="75000"/>
                </a:prstClr>
              </a:solidFill>
            </a:endParaRPr>
          </a:p>
        </p:txBody>
      </p:sp>
      <p:sp>
        <p:nvSpPr>
          <p:cNvPr id="6" name="Slide Number Placeholder 5"/>
          <p:cNvSpPr>
            <a:spLocks noGrp="1"/>
          </p:cNvSpPr>
          <p:nvPr>
            <p:ph type="sldNum" sz="quarter" idx="12"/>
          </p:nvPr>
        </p:nvSpPr>
        <p:spPr/>
        <p:txBody>
          <a:bodyPr/>
          <a:lstStyle/>
          <a:p>
            <a:fld id="{626A30F7-7350-4AE6-8027-089E45FAD4E8}"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15118774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6"/>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71"/>
            <a:ext cx="10515600" cy="1500187"/>
          </a:xfrm>
        </p:spPr>
        <p:txBody>
          <a:bodyPr/>
          <a:lstStyle>
            <a:lvl1pPr marL="0" indent="0">
              <a:buNone/>
              <a:defRPr sz="2400">
                <a:solidFill>
                  <a:schemeClr val="tx1"/>
                </a:solidFill>
              </a:defRPr>
            </a:lvl1pPr>
            <a:lvl2pPr marL="457167" indent="0">
              <a:buNone/>
              <a:defRPr sz="2000">
                <a:solidFill>
                  <a:schemeClr val="tx1">
                    <a:tint val="75000"/>
                  </a:schemeClr>
                </a:solidFill>
              </a:defRPr>
            </a:lvl2pPr>
            <a:lvl3pPr marL="914332" indent="0">
              <a:buNone/>
              <a:defRPr sz="1800">
                <a:solidFill>
                  <a:schemeClr val="tx1">
                    <a:tint val="75000"/>
                  </a:schemeClr>
                </a:solidFill>
              </a:defRPr>
            </a:lvl3pPr>
            <a:lvl4pPr marL="1371498" indent="0">
              <a:buNone/>
              <a:defRPr sz="1600">
                <a:solidFill>
                  <a:schemeClr val="tx1">
                    <a:tint val="75000"/>
                  </a:schemeClr>
                </a:solidFill>
              </a:defRPr>
            </a:lvl4pPr>
            <a:lvl5pPr marL="1828664" indent="0">
              <a:buNone/>
              <a:defRPr sz="1600">
                <a:solidFill>
                  <a:schemeClr val="tx1">
                    <a:tint val="75000"/>
                  </a:schemeClr>
                </a:solidFill>
              </a:defRPr>
            </a:lvl5pPr>
            <a:lvl6pPr marL="2285830" indent="0">
              <a:buNone/>
              <a:defRPr sz="1600">
                <a:solidFill>
                  <a:schemeClr val="tx1">
                    <a:tint val="75000"/>
                  </a:schemeClr>
                </a:solidFill>
              </a:defRPr>
            </a:lvl6pPr>
            <a:lvl7pPr marL="2742994" indent="0">
              <a:buNone/>
              <a:defRPr sz="1600">
                <a:solidFill>
                  <a:schemeClr val="tx1">
                    <a:tint val="75000"/>
                  </a:schemeClr>
                </a:solidFill>
              </a:defRPr>
            </a:lvl7pPr>
            <a:lvl8pPr marL="3200160" indent="0">
              <a:buNone/>
              <a:defRPr sz="1600">
                <a:solidFill>
                  <a:schemeClr val="tx1">
                    <a:tint val="75000"/>
                  </a:schemeClr>
                </a:solidFill>
              </a:defRPr>
            </a:lvl8pPr>
            <a:lvl9pPr marL="3657327"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3EEFEA-C8AB-4326-9B49-EC497B27220D}" type="datetimeFigureOut">
              <a:rPr lang="en-NZ" smtClean="0">
                <a:solidFill>
                  <a:prstClr val="black">
                    <a:tint val="75000"/>
                  </a:prstClr>
                </a:solidFill>
              </a:rPr>
              <a:pPr/>
              <a:t>7/06/2022</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endParaRPr lang="en-NZ">
              <a:solidFill>
                <a:prstClr val="black">
                  <a:tint val="75000"/>
                </a:prstClr>
              </a:solidFill>
            </a:endParaRPr>
          </a:p>
        </p:txBody>
      </p:sp>
      <p:sp>
        <p:nvSpPr>
          <p:cNvPr id="6" name="Slide Number Placeholder 5"/>
          <p:cNvSpPr>
            <a:spLocks noGrp="1"/>
          </p:cNvSpPr>
          <p:nvPr>
            <p:ph type="sldNum" sz="quarter" idx="12"/>
          </p:nvPr>
        </p:nvSpPr>
        <p:spPr/>
        <p:txBody>
          <a:bodyPr/>
          <a:lstStyle/>
          <a:p>
            <a:fld id="{626A30F7-7350-4AE6-8027-089E45FAD4E8}"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30811546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EEFEA-C8AB-4326-9B49-EC497B27220D}" type="datetimeFigureOut">
              <a:rPr lang="en-NZ" smtClean="0">
                <a:solidFill>
                  <a:prstClr val="black">
                    <a:tint val="75000"/>
                  </a:prstClr>
                </a:solidFill>
              </a:rPr>
              <a:pPr/>
              <a:t>7/06/2022</a:t>
            </a:fld>
            <a:endParaRPr lang="en-NZ">
              <a:solidFill>
                <a:prstClr val="black">
                  <a:tint val="75000"/>
                </a:prstClr>
              </a:solidFill>
            </a:endParaRPr>
          </a:p>
        </p:txBody>
      </p:sp>
      <p:sp>
        <p:nvSpPr>
          <p:cNvPr id="6" name="Footer Placeholder 5"/>
          <p:cNvSpPr>
            <a:spLocks noGrp="1"/>
          </p:cNvSpPr>
          <p:nvPr>
            <p:ph type="ftr" sz="quarter" idx="11"/>
          </p:nvPr>
        </p:nvSpPr>
        <p:spPr/>
        <p:txBody>
          <a:bodyPr/>
          <a:lstStyle/>
          <a:p>
            <a:endParaRPr lang="en-NZ">
              <a:solidFill>
                <a:prstClr val="black">
                  <a:tint val="75000"/>
                </a:prstClr>
              </a:solidFill>
            </a:endParaRPr>
          </a:p>
        </p:txBody>
      </p:sp>
      <p:sp>
        <p:nvSpPr>
          <p:cNvPr id="7" name="Slide Number Placeholder 6"/>
          <p:cNvSpPr>
            <a:spLocks noGrp="1"/>
          </p:cNvSpPr>
          <p:nvPr>
            <p:ph type="sldNum" sz="quarter" idx="12"/>
          </p:nvPr>
        </p:nvSpPr>
        <p:spPr/>
        <p:txBody>
          <a:bodyPr/>
          <a:lstStyle/>
          <a:p>
            <a:fld id="{626A30F7-7350-4AE6-8027-089E45FAD4E8}"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200074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EEFEA-C8AB-4326-9B49-EC497B27220D}" type="datetimeFigureOut">
              <a:rPr lang="en-NZ" smtClean="0">
                <a:solidFill>
                  <a:prstClr val="black">
                    <a:tint val="75000"/>
                  </a:prstClr>
                </a:solidFill>
              </a:rPr>
              <a:pPr/>
              <a:t>7/06/2022</a:t>
            </a:fld>
            <a:endParaRPr lang="en-NZ">
              <a:solidFill>
                <a:prstClr val="black">
                  <a:tint val="75000"/>
                </a:prstClr>
              </a:solidFill>
            </a:endParaRPr>
          </a:p>
        </p:txBody>
      </p:sp>
      <p:sp>
        <p:nvSpPr>
          <p:cNvPr id="8" name="Footer Placeholder 7"/>
          <p:cNvSpPr>
            <a:spLocks noGrp="1"/>
          </p:cNvSpPr>
          <p:nvPr>
            <p:ph type="ftr" sz="quarter" idx="11"/>
          </p:nvPr>
        </p:nvSpPr>
        <p:spPr/>
        <p:txBody>
          <a:bodyPr/>
          <a:lstStyle/>
          <a:p>
            <a:endParaRPr lang="en-NZ">
              <a:solidFill>
                <a:prstClr val="black">
                  <a:tint val="75000"/>
                </a:prstClr>
              </a:solidFill>
            </a:endParaRPr>
          </a:p>
        </p:txBody>
      </p:sp>
      <p:sp>
        <p:nvSpPr>
          <p:cNvPr id="9" name="Slide Number Placeholder 8"/>
          <p:cNvSpPr>
            <a:spLocks noGrp="1"/>
          </p:cNvSpPr>
          <p:nvPr>
            <p:ph type="sldNum" sz="quarter" idx="12"/>
          </p:nvPr>
        </p:nvSpPr>
        <p:spPr/>
        <p:txBody>
          <a:bodyPr/>
          <a:lstStyle/>
          <a:p>
            <a:fld id="{626A30F7-7350-4AE6-8027-089E45FAD4E8}"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41365855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953EEFEA-C8AB-4326-9B49-EC497B27220D}" type="datetimeFigureOut">
              <a:rPr lang="en-NZ" smtClean="0">
                <a:solidFill>
                  <a:prstClr val="black">
                    <a:tint val="75000"/>
                  </a:prstClr>
                </a:solidFill>
              </a:rPr>
              <a:pPr/>
              <a:t>7/06/2022</a:t>
            </a:fld>
            <a:endParaRPr lang="en-NZ">
              <a:solidFill>
                <a:prstClr val="black">
                  <a:tint val="75000"/>
                </a:prstClr>
              </a:solidFill>
            </a:endParaRPr>
          </a:p>
        </p:txBody>
      </p:sp>
      <p:sp>
        <p:nvSpPr>
          <p:cNvPr id="4" name="Footer Placeholder 3"/>
          <p:cNvSpPr>
            <a:spLocks noGrp="1"/>
          </p:cNvSpPr>
          <p:nvPr>
            <p:ph type="ftr" sz="quarter" idx="11"/>
          </p:nvPr>
        </p:nvSpPr>
        <p:spPr/>
        <p:txBody>
          <a:bodyPr/>
          <a:lstStyle/>
          <a:p>
            <a:endParaRPr lang="en-NZ">
              <a:solidFill>
                <a:prstClr val="black">
                  <a:tint val="75000"/>
                </a:prstClr>
              </a:solidFill>
            </a:endParaRPr>
          </a:p>
        </p:txBody>
      </p:sp>
      <p:sp>
        <p:nvSpPr>
          <p:cNvPr id="5" name="Slide Number Placeholder 4"/>
          <p:cNvSpPr>
            <a:spLocks noGrp="1"/>
          </p:cNvSpPr>
          <p:nvPr>
            <p:ph type="sldNum" sz="quarter" idx="12"/>
          </p:nvPr>
        </p:nvSpPr>
        <p:spPr/>
        <p:txBody>
          <a:bodyPr/>
          <a:lstStyle/>
          <a:p>
            <a:fld id="{626A30F7-7350-4AE6-8027-089E45FAD4E8}"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27840331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EEFEA-C8AB-4326-9B49-EC497B27220D}" type="datetimeFigureOut">
              <a:rPr lang="en-NZ" smtClean="0">
                <a:solidFill>
                  <a:prstClr val="black">
                    <a:tint val="75000"/>
                  </a:prstClr>
                </a:solidFill>
              </a:rPr>
              <a:pPr/>
              <a:t>7/06/2022</a:t>
            </a:fld>
            <a:endParaRPr lang="en-NZ">
              <a:solidFill>
                <a:prstClr val="black">
                  <a:tint val="75000"/>
                </a:prstClr>
              </a:solidFill>
            </a:endParaRPr>
          </a:p>
        </p:txBody>
      </p:sp>
      <p:sp>
        <p:nvSpPr>
          <p:cNvPr id="3" name="Footer Placeholder 2"/>
          <p:cNvSpPr>
            <a:spLocks noGrp="1"/>
          </p:cNvSpPr>
          <p:nvPr>
            <p:ph type="ftr" sz="quarter" idx="11"/>
          </p:nvPr>
        </p:nvSpPr>
        <p:spPr/>
        <p:txBody>
          <a:bodyPr/>
          <a:lstStyle/>
          <a:p>
            <a:endParaRPr lang="en-NZ">
              <a:solidFill>
                <a:prstClr val="black">
                  <a:tint val="75000"/>
                </a:prstClr>
              </a:solidFill>
            </a:endParaRPr>
          </a:p>
        </p:txBody>
      </p:sp>
      <p:sp>
        <p:nvSpPr>
          <p:cNvPr id="4" name="Slide Number Placeholder 3"/>
          <p:cNvSpPr>
            <a:spLocks noGrp="1"/>
          </p:cNvSpPr>
          <p:nvPr>
            <p:ph type="sldNum" sz="quarter" idx="12"/>
          </p:nvPr>
        </p:nvSpPr>
        <p:spPr/>
        <p:txBody>
          <a:bodyPr/>
          <a:lstStyle/>
          <a:p>
            <a:fld id="{626A30F7-7350-4AE6-8027-089E45FAD4E8}"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2238930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457207"/>
            <a:ext cx="617220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3EEFEA-C8AB-4326-9B49-EC497B27220D}" type="datetimeFigureOut">
              <a:rPr lang="en-NZ" smtClean="0">
                <a:solidFill>
                  <a:prstClr val="black">
                    <a:tint val="75000"/>
                  </a:prstClr>
                </a:solidFill>
              </a:rPr>
              <a:pPr/>
              <a:t>7/06/2022</a:t>
            </a:fld>
            <a:endParaRPr lang="en-NZ">
              <a:solidFill>
                <a:prstClr val="black">
                  <a:tint val="75000"/>
                </a:prstClr>
              </a:solidFill>
            </a:endParaRPr>
          </a:p>
        </p:txBody>
      </p:sp>
      <p:sp>
        <p:nvSpPr>
          <p:cNvPr id="6" name="Footer Placeholder 5"/>
          <p:cNvSpPr>
            <a:spLocks noGrp="1"/>
          </p:cNvSpPr>
          <p:nvPr>
            <p:ph type="ftr" sz="quarter" idx="11"/>
          </p:nvPr>
        </p:nvSpPr>
        <p:spPr/>
        <p:txBody>
          <a:bodyPr/>
          <a:lstStyle/>
          <a:p>
            <a:endParaRPr lang="en-NZ">
              <a:solidFill>
                <a:prstClr val="black">
                  <a:tint val="75000"/>
                </a:prstClr>
              </a:solidFill>
            </a:endParaRPr>
          </a:p>
        </p:txBody>
      </p:sp>
      <p:sp>
        <p:nvSpPr>
          <p:cNvPr id="7" name="Slide Number Placeholder 6"/>
          <p:cNvSpPr>
            <a:spLocks noGrp="1"/>
          </p:cNvSpPr>
          <p:nvPr>
            <p:ph type="sldNum" sz="quarter" idx="12"/>
          </p:nvPr>
        </p:nvSpPr>
        <p:spPr/>
        <p:txBody>
          <a:bodyPr/>
          <a:lstStyle/>
          <a:p>
            <a:fld id="{626A30F7-7350-4AE6-8027-089E45FAD4E8}"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12692065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33"/>
            <a:ext cx="6172200" cy="4873625"/>
          </a:xfrm>
        </p:spPr>
        <p:txBody>
          <a:bodyPr anchor="t"/>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3EEFEA-C8AB-4326-9B49-EC497B27220D}" type="datetimeFigureOut">
              <a:rPr lang="en-NZ" smtClean="0">
                <a:solidFill>
                  <a:prstClr val="black">
                    <a:tint val="75000"/>
                  </a:prstClr>
                </a:solidFill>
              </a:rPr>
              <a:pPr/>
              <a:t>7/06/2022</a:t>
            </a:fld>
            <a:endParaRPr lang="en-NZ">
              <a:solidFill>
                <a:prstClr val="black">
                  <a:tint val="75000"/>
                </a:prstClr>
              </a:solidFill>
            </a:endParaRPr>
          </a:p>
        </p:txBody>
      </p:sp>
      <p:sp>
        <p:nvSpPr>
          <p:cNvPr id="6" name="Footer Placeholder 5"/>
          <p:cNvSpPr>
            <a:spLocks noGrp="1"/>
          </p:cNvSpPr>
          <p:nvPr>
            <p:ph type="ftr" sz="quarter" idx="11"/>
          </p:nvPr>
        </p:nvSpPr>
        <p:spPr/>
        <p:txBody>
          <a:bodyPr/>
          <a:lstStyle/>
          <a:p>
            <a:endParaRPr lang="en-NZ">
              <a:solidFill>
                <a:prstClr val="black">
                  <a:tint val="75000"/>
                </a:prstClr>
              </a:solidFill>
            </a:endParaRPr>
          </a:p>
        </p:txBody>
      </p:sp>
      <p:sp>
        <p:nvSpPr>
          <p:cNvPr id="7" name="Slide Number Placeholder 6"/>
          <p:cNvSpPr>
            <a:spLocks noGrp="1"/>
          </p:cNvSpPr>
          <p:nvPr>
            <p:ph type="sldNum" sz="quarter" idx="12"/>
          </p:nvPr>
        </p:nvSpPr>
        <p:spPr/>
        <p:txBody>
          <a:bodyPr/>
          <a:lstStyle/>
          <a:p>
            <a:fld id="{626A30F7-7350-4AE6-8027-089E45FAD4E8}"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37785978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EEFEA-C8AB-4326-9B49-EC497B27220D}" type="datetimeFigureOut">
              <a:rPr lang="en-NZ" smtClean="0">
                <a:solidFill>
                  <a:prstClr val="black">
                    <a:tint val="75000"/>
                  </a:prstClr>
                </a:solidFill>
              </a:rPr>
              <a:pPr/>
              <a:t>7/06/2022</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endParaRPr lang="en-NZ">
              <a:solidFill>
                <a:prstClr val="black">
                  <a:tint val="75000"/>
                </a:prstClr>
              </a:solidFill>
            </a:endParaRPr>
          </a:p>
        </p:txBody>
      </p:sp>
      <p:sp>
        <p:nvSpPr>
          <p:cNvPr id="6" name="Slide Number Placeholder 5"/>
          <p:cNvSpPr>
            <a:spLocks noGrp="1"/>
          </p:cNvSpPr>
          <p:nvPr>
            <p:ph type="sldNum" sz="quarter" idx="12"/>
          </p:nvPr>
        </p:nvSpPr>
        <p:spPr/>
        <p:txBody>
          <a:bodyPr/>
          <a:lstStyle/>
          <a:p>
            <a:fld id="{626A30F7-7350-4AE6-8027-089E45FAD4E8}"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33640761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lvl1pPr>
              <a:defRPr sz="4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EEFEA-C8AB-4326-9B49-EC497B27220D}" type="datetimeFigureOut">
              <a:rPr lang="en-NZ" smtClean="0">
                <a:solidFill>
                  <a:prstClr val="black">
                    <a:tint val="75000"/>
                  </a:prstClr>
                </a:solidFill>
              </a:rPr>
              <a:pPr/>
              <a:t>7/06/2022</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endParaRPr lang="en-NZ">
              <a:solidFill>
                <a:prstClr val="black">
                  <a:tint val="75000"/>
                </a:prstClr>
              </a:solidFill>
            </a:endParaRPr>
          </a:p>
        </p:txBody>
      </p:sp>
      <p:sp>
        <p:nvSpPr>
          <p:cNvPr id="6" name="Slide Number Placeholder 5"/>
          <p:cNvSpPr>
            <a:spLocks noGrp="1"/>
          </p:cNvSpPr>
          <p:nvPr>
            <p:ph type="sldNum" sz="quarter" idx="12"/>
          </p:nvPr>
        </p:nvSpPr>
        <p:spPr/>
        <p:txBody>
          <a:bodyPr/>
          <a:lstStyle/>
          <a:p>
            <a:fld id="{626A30F7-7350-4AE6-8027-089E45FAD4E8}"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27859212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endParaRPr lang="en-NZ" dirty="0"/>
          </a:p>
        </p:txBody>
      </p:sp>
      <p:sp>
        <p:nvSpPr>
          <p:cNvPr id="3" name="Date Placeholder 2"/>
          <p:cNvSpPr>
            <a:spLocks noGrp="1"/>
          </p:cNvSpPr>
          <p:nvPr>
            <p:ph type="dt" sz="half" idx="10"/>
          </p:nvPr>
        </p:nvSpPr>
        <p:spPr/>
        <p:txBody>
          <a:bodyPr/>
          <a:lstStyle/>
          <a:p>
            <a:fld id="{6FFCBAEF-779D-7847-BCED-06FB0219DAF1}" type="datetimeFigureOut">
              <a:rPr lang="en-US" smtClean="0">
                <a:solidFill>
                  <a:prstClr val="white"/>
                </a:solidFill>
              </a:rPr>
              <a:pPr/>
              <a:t>6/7/2022</a:t>
            </a:fld>
            <a:endParaRPr lang="en-US">
              <a:solidFill>
                <a:prstClr val="white"/>
              </a:solidFill>
            </a:endParaRPr>
          </a:p>
        </p:txBody>
      </p:sp>
      <p:sp>
        <p:nvSpPr>
          <p:cNvPr id="4" name="Footer Placeholder 3"/>
          <p:cNvSpPr>
            <a:spLocks noGrp="1"/>
          </p:cNvSpPr>
          <p:nvPr>
            <p:ph type="ftr" sz="quarter" idx="11"/>
          </p:nvPr>
        </p:nvSpPr>
        <p:spPr/>
        <p:txBody>
          <a:body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p>
            <a:fld id="{F5E0C450-6E06-F544-A942-6553653A0E4D}" type="slidenum">
              <a:rPr lang="en-US" smtClean="0">
                <a:solidFill>
                  <a:prstClr val="white"/>
                </a:solidFill>
              </a:rPr>
              <a:pPr/>
              <a:t>‹#›</a:t>
            </a:fld>
            <a:endParaRPr lang="en-US">
              <a:solidFill>
                <a:prstClr val="white"/>
              </a:solidFill>
            </a:endParaRPr>
          </a:p>
        </p:txBody>
      </p:sp>
      <p:sp>
        <p:nvSpPr>
          <p:cNvPr id="8" name="Content Placeholder 7"/>
          <p:cNvSpPr>
            <a:spLocks noGrp="1"/>
          </p:cNvSpPr>
          <p:nvPr>
            <p:ph sz="quarter" idx="13"/>
          </p:nvPr>
        </p:nvSpPr>
        <p:spPr>
          <a:xfrm>
            <a:off x="1087972" y="1506077"/>
            <a:ext cx="8992033" cy="4589929"/>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Tree>
    <p:extLst>
      <p:ext uri="{BB962C8B-B14F-4D97-AF65-F5344CB8AC3E}">
        <p14:creationId xmlns:p14="http://schemas.microsoft.com/office/powerpoint/2010/main" val="203945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24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3EEFEA-C8AB-4326-9B49-EC497B27220D}" type="datetimeFigureOut">
              <a:rPr lang="en-NZ" smtClean="0">
                <a:solidFill>
                  <a:prstClr val="black">
                    <a:tint val="75000"/>
                  </a:prstClr>
                </a:solidFill>
              </a:rPr>
              <a:pPr/>
              <a:t>7/06/2022</a:t>
            </a:fld>
            <a:endParaRPr lang="en-NZ">
              <a:solidFill>
                <a:prstClr val="black">
                  <a:tint val="75000"/>
                </a:prstClr>
              </a:solidFill>
            </a:endParaRPr>
          </a:p>
        </p:txBody>
      </p:sp>
      <p:sp>
        <p:nvSpPr>
          <p:cNvPr id="5" name="Footer Placeholder 4"/>
          <p:cNvSpPr>
            <a:spLocks noGrp="1"/>
          </p:cNvSpPr>
          <p:nvPr>
            <p:ph type="ftr" sz="quarter" idx="11"/>
          </p:nvPr>
        </p:nvSpPr>
        <p:spPr/>
        <p:txBody>
          <a:bodyPr/>
          <a:lstStyle/>
          <a:p>
            <a:endParaRPr lang="en-NZ">
              <a:solidFill>
                <a:prstClr val="black">
                  <a:tint val="75000"/>
                </a:prstClr>
              </a:solidFill>
            </a:endParaRPr>
          </a:p>
        </p:txBody>
      </p:sp>
      <p:sp>
        <p:nvSpPr>
          <p:cNvPr id="6" name="Slide Number Placeholder 5"/>
          <p:cNvSpPr>
            <a:spLocks noGrp="1"/>
          </p:cNvSpPr>
          <p:nvPr>
            <p:ph type="sldNum" sz="quarter" idx="12"/>
          </p:nvPr>
        </p:nvSpPr>
        <p:spPr/>
        <p:txBody>
          <a:bodyPr/>
          <a:lstStyle/>
          <a:p>
            <a:fld id="{626A30F7-7350-4AE6-8027-089E45FAD4E8}"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37141040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lvl1pPr>
              <a:defRPr sz="4800"/>
            </a:lvl1p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p:spPr>
        <p:txBody>
          <a:bodyPr/>
          <a:lstStyle>
            <a:lvl1pPr>
              <a:defRPr/>
            </a:lvl1pPr>
          </a:lstStyle>
          <a:p>
            <a:endParaRPr lang="en-US">
              <a:solidFill>
                <a:prstClr val="black">
                  <a:tint val="75000"/>
                </a:prstClr>
              </a:solidFill>
            </a:endParaRPr>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fld id="{1DBED8AD-3E44-4D05-94F6-A5A685EFBEFD}"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427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EEFEA-C8AB-4326-9B49-EC497B27220D}" type="datetimeFigureOut">
              <a:rPr lang="en-NZ" smtClean="0">
                <a:solidFill>
                  <a:prstClr val="black">
                    <a:tint val="75000"/>
                  </a:prstClr>
                </a:solidFill>
              </a:rPr>
              <a:pPr/>
              <a:t>7/06/2022</a:t>
            </a:fld>
            <a:endParaRPr lang="en-NZ">
              <a:solidFill>
                <a:prstClr val="black">
                  <a:tint val="75000"/>
                </a:prstClr>
              </a:solidFill>
            </a:endParaRPr>
          </a:p>
        </p:txBody>
      </p:sp>
      <p:sp>
        <p:nvSpPr>
          <p:cNvPr id="6" name="Footer Placeholder 5"/>
          <p:cNvSpPr>
            <a:spLocks noGrp="1"/>
          </p:cNvSpPr>
          <p:nvPr>
            <p:ph type="ftr" sz="quarter" idx="11"/>
          </p:nvPr>
        </p:nvSpPr>
        <p:spPr/>
        <p:txBody>
          <a:bodyPr/>
          <a:lstStyle/>
          <a:p>
            <a:endParaRPr lang="en-NZ">
              <a:solidFill>
                <a:prstClr val="black">
                  <a:tint val="75000"/>
                </a:prstClr>
              </a:solidFill>
            </a:endParaRPr>
          </a:p>
        </p:txBody>
      </p:sp>
      <p:sp>
        <p:nvSpPr>
          <p:cNvPr id="7" name="Slide Number Placeholder 6"/>
          <p:cNvSpPr>
            <a:spLocks noGrp="1"/>
          </p:cNvSpPr>
          <p:nvPr>
            <p:ph type="sldNum" sz="quarter" idx="12"/>
          </p:nvPr>
        </p:nvSpPr>
        <p:spPr/>
        <p:txBody>
          <a:bodyPr/>
          <a:lstStyle/>
          <a:p>
            <a:fld id="{626A30F7-7350-4AE6-8027-089E45FAD4E8}"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187037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lvl1pPr>
              <a:defRPr sz="4800"/>
            </a:lvl1p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EEFEA-C8AB-4326-9B49-EC497B27220D}" type="datetimeFigureOut">
              <a:rPr lang="en-NZ" smtClean="0">
                <a:solidFill>
                  <a:prstClr val="black">
                    <a:tint val="75000"/>
                  </a:prstClr>
                </a:solidFill>
              </a:rPr>
              <a:pPr/>
              <a:t>7/06/2022</a:t>
            </a:fld>
            <a:endParaRPr lang="en-NZ">
              <a:solidFill>
                <a:prstClr val="black">
                  <a:tint val="75000"/>
                </a:prstClr>
              </a:solidFill>
            </a:endParaRPr>
          </a:p>
        </p:txBody>
      </p:sp>
      <p:sp>
        <p:nvSpPr>
          <p:cNvPr id="8" name="Footer Placeholder 7"/>
          <p:cNvSpPr>
            <a:spLocks noGrp="1"/>
          </p:cNvSpPr>
          <p:nvPr>
            <p:ph type="ftr" sz="quarter" idx="11"/>
          </p:nvPr>
        </p:nvSpPr>
        <p:spPr/>
        <p:txBody>
          <a:bodyPr/>
          <a:lstStyle/>
          <a:p>
            <a:endParaRPr lang="en-NZ">
              <a:solidFill>
                <a:prstClr val="black">
                  <a:tint val="75000"/>
                </a:prstClr>
              </a:solidFill>
            </a:endParaRPr>
          </a:p>
        </p:txBody>
      </p:sp>
      <p:sp>
        <p:nvSpPr>
          <p:cNvPr id="9" name="Slide Number Placeholder 8"/>
          <p:cNvSpPr>
            <a:spLocks noGrp="1"/>
          </p:cNvSpPr>
          <p:nvPr>
            <p:ph type="sldNum" sz="quarter" idx="12"/>
          </p:nvPr>
        </p:nvSpPr>
        <p:spPr/>
        <p:txBody>
          <a:bodyPr/>
          <a:lstStyle/>
          <a:p>
            <a:fld id="{626A30F7-7350-4AE6-8027-089E45FAD4E8}"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23719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3" name="Date Placeholder 2"/>
          <p:cNvSpPr>
            <a:spLocks noGrp="1"/>
          </p:cNvSpPr>
          <p:nvPr>
            <p:ph type="dt" sz="half" idx="10"/>
          </p:nvPr>
        </p:nvSpPr>
        <p:spPr/>
        <p:txBody>
          <a:bodyPr/>
          <a:lstStyle/>
          <a:p>
            <a:fld id="{953EEFEA-C8AB-4326-9B49-EC497B27220D}" type="datetimeFigureOut">
              <a:rPr lang="en-NZ" smtClean="0">
                <a:solidFill>
                  <a:prstClr val="black">
                    <a:tint val="75000"/>
                  </a:prstClr>
                </a:solidFill>
              </a:rPr>
              <a:pPr/>
              <a:t>7/06/2022</a:t>
            </a:fld>
            <a:endParaRPr lang="en-NZ">
              <a:solidFill>
                <a:prstClr val="black">
                  <a:tint val="75000"/>
                </a:prstClr>
              </a:solidFill>
            </a:endParaRPr>
          </a:p>
        </p:txBody>
      </p:sp>
      <p:sp>
        <p:nvSpPr>
          <p:cNvPr id="4" name="Footer Placeholder 3"/>
          <p:cNvSpPr>
            <a:spLocks noGrp="1"/>
          </p:cNvSpPr>
          <p:nvPr>
            <p:ph type="ftr" sz="quarter" idx="11"/>
          </p:nvPr>
        </p:nvSpPr>
        <p:spPr/>
        <p:txBody>
          <a:bodyPr/>
          <a:lstStyle/>
          <a:p>
            <a:endParaRPr lang="en-NZ">
              <a:solidFill>
                <a:prstClr val="black">
                  <a:tint val="75000"/>
                </a:prstClr>
              </a:solidFill>
            </a:endParaRPr>
          </a:p>
        </p:txBody>
      </p:sp>
      <p:sp>
        <p:nvSpPr>
          <p:cNvPr id="5" name="Slide Number Placeholder 4"/>
          <p:cNvSpPr>
            <a:spLocks noGrp="1"/>
          </p:cNvSpPr>
          <p:nvPr>
            <p:ph type="sldNum" sz="quarter" idx="12"/>
          </p:nvPr>
        </p:nvSpPr>
        <p:spPr/>
        <p:txBody>
          <a:bodyPr/>
          <a:lstStyle/>
          <a:p>
            <a:fld id="{626A30F7-7350-4AE6-8027-089E45FAD4E8}"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227244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EEFEA-C8AB-4326-9B49-EC497B27220D}" type="datetimeFigureOut">
              <a:rPr lang="en-NZ" smtClean="0">
                <a:solidFill>
                  <a:prstClr val="black">
                    <a:tint val="75000"/>
                  </a:prstClr>
                </a:solidFill>
              </a:rPr>
              <a:pPr/>
              <a:t>7/06/2022</a:t>
            </a:fld>
            <a:endParaRPr lang="en-NZ">
              <a:solidFill>
                <a:prstClr val="black">
                  <a:tint val="75000"/>
                </a:prstClr>
              </a:solidFill>
            </a:endParaRPr>
          </a:p>
        </p:txBody>
      </p:sp>
      <p:sp>
        <p:nvSpPr>
          <p:cNvPr id="3" name="Footer Placeholder 2"/>
          <p:cNvSpPr>
            <a:spLocks noGrp="1"/>
          </p:cNvSpPr>
          <p:nvPr>
            <p:ph type="ftr" sz="quarter" idx="11"/>
          </p:nvPr>
        </p:nvSpPr>
        <p:spPr/>
        <p:txBody>
          <a:bodyPr/>
          <a:lstStyle/>
          <a:p>
            <a:endParaRPr lang="en-NZ">
              <a:solidFill>
                <a:prstClr val="black">
                  <a:tint val="75000"/>
                </a:prstClr>
              </a:solidFill>
            </a:endParaRPr>
          </a:p>
        </p:txBody>
      </p:sp>
      <p:sp>
        <p:nvSpPr>
          <p:cNvPr id="4" name="Slide Number Placeholder 3"/>
          <p:cNvSpPr>
            <a:spLocks noGrp="1"/>
          </p:cNvSpPr>
          <p:nvPr>
            <p:ph type="sldNum" sz="quarter" idx="12"/>
          </p:nvPr>
        </p:nvSpPr>
        <p:spPr/>
        <p:txBody>
          <a:bodyPr/>
          <a:lstStyle/>
          <a:p>
            <a:fld id="{626A30F7-7350-4AE6-8027-089E45FAD4E8}"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2171419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457205"/>
            <a:ext cx="617220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3EEFEA-C8AB-4326-9B49-EC497B27220D}" type="datetimeFigureOut">
              <a:rPr lang="en-NZ" smtClean="0">
                <a:solidFill>
                  <a:prstClr val="black">
                    <a:tint val="75000"/>
                  </a:prstClr>
                </a:solidFill>
              </a:rPr>
              <a:pPr/>
              <a:t>7/06/2022</a:t>
            </a:fld>
            <a:endParaRPr lang="en-NZ">
              <a:solidFill>
                <a:prstClr val="black">
                  <a:tint val="75000"/>
                </a:prstClr>
              </a:solidFill>
            </a:endParaRPr>
          </a:p>
        </p:txBody>
      </p:sp>
      <p:sp>
        <p:nvSpPr>
          <p:cNvPr id="6" name="Footer Placeholder 5"/>
          <p:cNvSpPr>
            <a:spLocks noGrp="1"/>
          </p:cNvSpPr>
          <p:nvPr>
            <p:ph type="ftr" sz="quarter" idx="11"/>
          </p:nvPr>
        </p:nvSpPr>
        <p:spPr/>
        <p:txBody>
          <a:bodyPr/>
          <a:lstStyle/>
          <a:p>
            <a:endParaRPr lang="en-NZ">
              <a:solidFill>
                <a:prstClr val="black">
                  <a:tint val="75000"/>
                </a:prstClr>
              </a:solidFill>
            </a:endParaRPr>
          </a:p>
        </p:txBody>
      </p:sp>
      <p:sp>
        <p:nvSpPr>
          <p:cNvPr id="7" name="Slide Number Placeholder 6"/>
          <p:cNvSpPr>
            <a:spLocks noGrp="1"/>
          </p:cNvSpPr>
          <p:nvPr>
            <p:ph type="sldNum" sz="quarter" idx="12"/>
          </p:nvPr>
        </p:nvSpPr>
        <p:spPr/>
        <p:txBody>
          <a:bodyPr/>
          <a:lstStyle/>
          <a:p>
            <a:fld id="{626A30F7-7350-4AE6-8027-089E45FAD4E8}"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3062316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31"/>
            <a:ext cx="6172200" cy="4873625"/>
          </a:xfrm>
        </p:spPr>
        <p:txBody>
          <a:bodyPr anchor="t"/>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3EEFEA-C8AB-4326-9B49-EC497B27220D}" type="datetimeFigureOut">
              <a:rPr lang="en-NZ" smtClean="0">
                <a:solidFill>
                  <a:prstClr val="black">
                    <a:tint val="75000"/>
                  </a:prstClr>
                </a:solidFill>
              </a:rPr>
              <a:pPr/>
              <a:t>7/06/2022</a:t>
            </a:fld>
            <a:endParaRPr lang="en-NZ">
              <a:solidFill>
                <a:prstClr val="black">
                  <a:tint val="75000"/>
                </a:prstClr>
              </a:solidFill>
            </a:endParaRPr>
          </a:p>
        </p:txBody>
      </p:sp>
      <p:sp>
        <p:nvSpPr>
          <p:cNvPr id="6" name="Footer Placeholder 5"/>
          <p:cNvSpPr>
            <a:spLocks noGrp="1"/>
          </p:cNvSpPr>
          <p:nvPr>
            <p:ph type="ftr" sz="quarter" idx="11"/>
          </p:nvPr>
        </p:nvSpPr>
        <p:spPr/>
        <p:txBody>
          <a:bodyPr/>
          <a:lstStyle/>
          <a:p>
            <a:endParaRPr lang="en-NZ">
              <a:solidFill>
                <a:prstClr val="black">
                  <a:tint val="75000"/>
                </a:prstClr>
              </a:solidFill>
            </a:endParaRPr>
          </a:p>
        </p:txBody>
      </p:sp>
      <p:sp>
        <p:nvSpPr>
          <p:cNvPr id="7" name="Slide Number Placeholder 6"/>
          <p:cNvSpPr>
            <a:spLocks noGrp="1"/>
          </p:cNvSpPr>
          <p:nvPr>
            <p:ph type="sldNum" sz="quarter" idx="12"/>
          </p:nvPr>
        </p:nvSpPr>
        <p:spPr/>
        <p:txBody>
          <a:bodyPr/>
          <a:lstStyle/>
          <a:p>
            <a:fld id="{626A30F7-7350-4AE6-8027-089E45FAD4E8}" type="slidenum">
              <a:rPr lang="en-NZ" smtClean="0">
                <a:solidFill>
                  <a:prstClr val="black">
                    <a:tint val="75000"/>
                  </a:prstClr>
                </a:solidFill>
              </a:rPr>
              <a:pPr/>
              <a:t>‹#›</a:t>
            </a:fld>
            <a:endParaRPr lang="en-NZ">
              <a:solidFill>
                <a:prstClr val="black">
                  <a:tint val="75000"/>
                </a:prstClr>
              </a:solidFill>
            </a:endParaRPr>
          </a:p>
        </p:txBody>
      </p:sp>
    </p:spTree>
    <p:extLst>
      <p:ext uri="{BB962C8B-B14F-4D97-AF65-F5344CB8AC3E}">
        <p14:creationId xmlns:p14="http://schemas.microsoft.com/office/powerpoint/2010/main" val="168121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1.jp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EEFEA-C8AB-4326-9B49-EC497B27220D}" type="datetimeFigureOut">
              <a:rPr lang="en-NZ" smtClean="0">
                <a:solidFill>
                  <a:prstClr val="black">
                    <a:tint val="75000"/>
                  </a:prstClr>
                </a:solidFill>
              </a:rPr>
              <a:pPr/>
              <a:t>7/06/2022</a:t>
            </a:fld>
            <a:endParaRPr lang="en-NZ">
              <a:solidFill>
                <a:prstClr val="black">
                  <a:tint val="75000"/>
                </a:prstClr>
              </a:solidFill>
            </a:endParaRPr>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solidFill>
                <a:prstClr val="black">
                  <a:tint val="75000"/>
                </a:prstClr>
              </a:solidFill>
            </a:endParaRPr>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A30F7-7350-4AE6-8027-089E45FAD4E8}" type="slidenum">
              <a:rPr lang="en-NZ" smtClean="0">
                <a:solidFill>
                  <a:prstClr val="black">
                    <a:tint val="75000"/>
                  </a:prstClr>
                </a:solidFill>
              </a:rPr>
              <a:pPr/>
              <a:t>‹#›</a:t>
            </a:fld>
            <a:endParaRPr lang="en-NZ">
              <a:solidFill>
                <a:prstClr val="black">
                  <a:tint val="75000"/>
                </a:prstClr>
              </a:solidFill>
            </a:endParaRPr>
          </a:p>
        </p:txBody>
      </p:sp>
      <p:pic>
        <p:nvPicPr>
          <p:cNvPr id="7" name="Picture 6"/>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a:off x="11430374" y="5897835"/>
            <a:ext cx="598494" cy="917032"/>
          </a:xfrm>
          <a:prstGeom prst="rect">
            <a:avLst/>
          </a:prstGeom>
        </p:spPr>
      </p:pic>
    </p:spTree>
    <p:extLst>
      <p:ext uri="{BB962C8B-B14F-4D97-AF65-F5344CB8AC3E}">
        <p14:creationId xmlns:p14="http://schemas.microsoft.com/office/powerpoint/2010/main" val="1891591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354" rtl="0" eaLnBrk="1" latinLnBrk="0" hangingPunct="1">
        <a:lnSpc>
          <a:spcPct val="90000"/>
        </a:lnSpc>
        <a:spcBef>
          <a:spcPct val="0"/>
        </a:spcBef>
        <a:buNone/>
        <a:defRPr sz="4800" b="1" kern="1200">
          <a:solidFill>
            <a:srgbClr val="009999"/>
          </a:solidFill>
          <a:latin typeface="+mn-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88955054"/>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Lst>
  <p:txStyles>
    <p:titleStyle>
      <a:lvl1pPr algn="ctr" defTabSz="914354" rtl="0" eaLnBrk="1" latinLnBrk="0" hangingPunct="1">
        <a:spcBef>
          <a:spcPct val="0"/>
        </a:spcBef>
        <a:buNone/>
        <a:defRPr sz="4400" kern="1200">
          <a:solidFill>
            <a:schemeClr val="tx1"/>
          </a:solidFill>
          <a:latin typeface="+mj-lt"/>
          <a:ea typeface="+mj-ea"/>
          <a:cs typeface="+mj-cs"/>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13" indent="-285737" algn="l" defTabSz="914354"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42" indent="-228589" algn="l" defTabSz="914354"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20"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98"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EEFEA-C8AB-4326-9B49-EC497B27220D}" type="datetimeFigureOut">
              <a:rPr lang="en-NZ" smtClean="0">
                <a:solidFill>
                  <a:prstClr val="black">
                    <a:tint val="75000"/>
                  </a:prstClr>
                </a:solidFill>
              </a:rPr>
              <a:pPr/>
              <a:t>7/06/2022</a:t>
            </a:fld>
            <a:endParaRPr lang="en-NZ">
              <a:solidFill>
                <a:prstClr val="black">
                  <a:tint val="75000"/>
                </a:prstClr>
              </a:solidFill>
            </a:endParaRPr>
          </a:p>
        </p:txBody>
      </p:sp>
      <p:sp>
        <p:nvSpPr>
          <p:cNvPr id="5" name="Footer Placeholder 4"/>
          <p:cNvSpPr>
            <a:spLocks noGrp="1"/>
          </p:cNvSpPr>
          <p:nvPr>
            <p:ph type="ftr" sz="quarter" idx="3"/>
          </p:nvPr>
        </p:nvSpPr>
        <p:spPr>
          <a:xfrm>
            <a:off x="4038600" y="6356358"/>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solidFill>
                <a:prstClr val="black">
                  <a:tint val="75000"/>
                </a:prstClr>
              </a:solidFill>
            </a:endParaRPr>
          </a:p>
        </p:txBody>
      </p:sp>
      <p:sp>
        <p:nvSpPr>
          <p:cNvPr id="6" name="Slide Number Placeholder 5"/>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A30F7-7350-4AE6-8027-089E45FAD4E8}" type="slidenum">
              <a:rPr lang="en-NZ" smtClean="0">
                <a:solidFill>
                  <a:prstClr val="black">
                    <a:tint val="75000"/>
                  </a:prstClr>
                </a:solidFill>
              </a:rPr>
              <a:pPr/>
              <a:t>‹#›</a:t>
            </a:fld>
            <a:endParaRPr lang="en-NZ">
              <a:solidFill>
                <a:prstClr val="black">
                  <a:tint val="75000"/>
                </a:prstClr>
              </a:solidFill>
            </a:endParaRPr>
          </a:p>
        </p:txBody>
      </p:sp>
      <p:pic>
        <p:nvPicPr>
          <p:cNvPr id="7" name="Picture 6"/>
          <p:cNvPicPr>
            <a:picLocks noChangeAspect="1"/>
          </p:cNvPicPr>
          <p:nvPr userDrawn="1"/>
        </p:nvPicPr>
        <p:blipFill>
          <a:blip r:embed="rId15">
            <a:extLst>
              <a:ext uri="{28A0092B-C50C-407E-A947-70E740481C1C}">
                <a14:useLocalDpi xmlns:a14="http://schemas.microsoft.com/office/drawing/2010/main"/>
              </a:ext>
            </a:extLst>
          </a:blip>
          <a:stretch>
            <a:fillRect/>
          </a:stretch>
        </p:blipFill>
        <p:spPr>
          <a:xfrm>
            <a:off x="11430374" y="5897835"/>
            <a:ext cx="682591" cy="917032"/>
          </a:xfrm>
          <a:prstGeom prst="rect">
            <a:avLst/>
          </a:prstGeom>
        </p:spPr>
      </p:pic>
    </p:spTree>
    <p:extLst>
      <p:ext uri="{BB962C8B-B14F-4D97-AF65-F5344CB8AC3E}">
        <p14:creationId xmlns:p14="http://schemas.microsoft.com/office/powerpoint/2010/main" val="225737425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Lst>
  <p:txStyles>
    <p:titleStyle>
      <a:lvl1pPr algn="l" defTabSz="914332" rtl="0" eaLnBrk="1" latinLnBrk="0" hangingPunct="1">
        <a:lnSpc>
          <a:spcPct val="90000"/>
        </a:lnSpc>
        <a:spcBef>
          <a:spcPct val="0"/>
        </a:spcBef>
        <a:buNone/>
        <a:defRPr sz="4800" b="1" kern="1200">
          <a:solidFill>
            <a:srgbClr val="009999"/>
          </a:solidFill>
          <a:latin typeface="+mn-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dummies.com/test-prep/defining-common-exam-instruction-word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a:t>BCIS207</a:t>
            </a:r>
          </a:p>
        </p:txBody>
      </p:sp>
      <p:sp>
        <p:nvSpPr>
          <p:cNvPr id="3" name="Subtitle 2"/>
          <p:cNvSpPr>
            <a:spLocks noGrp="1"/>
          </p:cNvSpPr>
          <p:nvPr>
            <p:ph type="subTitle" idx="1"/>
          </p:nvPr>
        </p:nvSpPr>
        <p:spPr/>
        <p:txBody>
          <a:bodyPr>
            <a:normAutofit/>
          </a:bodyPr>
          <a:lstStyle/>
          <a:p>
            <a:r>
              <a:rPr lang="en-NZ" sz="4051" b="1" dirty="0"/>
              <a:t>Exam Revision</a:t>
            </a:r>
          </a:p>
        </p:txBody>
      </p:sp>
    </p:spTree>
    <p:extLst>
      <p:ext uri="{BB962C8B-B14F-4D97-AF65-F5344CB8AC3E}">
        <p14:creationId xmlns:p14="http://schemas.microsoft.com/office/powerpoint/2010/main" val="2340333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078"/>
            <a:ext cx="10515600" cy="965831"/>
          </a:xfrm>
        </p:spPr>
        <p:txBody>
          <a:bodyPr/>
          <a:lstStyle/>
          <a:p>
            <a:r>
              <a:rPr lang="en-NZ" dirty="0"/>
              <a:t>Topics</a:t>
            </a:r>
          </a:p>
        </p:txBody>
      </p:sp>
      <p:sp>
        <p:nvSpPr>
          <p:cNvPr id="3" name="Content Placeholder 2"/>
          <p:cNvSpPr>
            <a:spLocks noGrp="1"/>
          </p:cNvSpPr>
          <p:nvPr>
            <p:ph idx="1"/>
          </p:nvPr>
        </p:nvSpPr>
        <p:spPr>
          <a:xfrm>
            <a:off x="838200" y="1397433"/>
            <a:ext cx="11006470" cy="4937850"/>
          </a:xfrm>
        </p:spPr>
        <p:txBody>
          <a:bodyPr>
            <a:noAutofit/>
          </a:bodyPr>
          <a:lstStyle/>
          <a:p>
            <a:pPr marL="814346" indent="-457178">
              <a:spcBef>
                <a:spcPts val="0"/>
              </a:spcBef>
              <a:spcAft>
                <a:spcPts val="600"/>
              </a:spcAft>
              <a:buFont typeface="Wingdings" panose="05000000000000000000" pitchFamily="2" charset="2"/>
              <a:buChar char="ü"/>
            </a:pPr>
            <a:r>
              <a:rPr lang="en-NZ" sz="2800" dirty="0"/>
              <a:t>Why IT Projects fail</a:t>
            </a:r>
          </a:p>
          <a:p>
            <a:pPr marL="814346" indent="-457178">
              <a:spcBef>
                <a:spcPts val="0"/>
              </a:spcBef>
              <a:spcAft>
                <a:spcPts val="600"/>
              </a:spcAft>
              <a:buFont typeface="Wingdings" panose="05000000000000000000" pitchFamily="2" charset="2"/>
              <a:buChar char="ü"/>
            </a:pPr>
            <a:r>
              <a:rPr lang="en-NZ" sz="2800" dirty="0"/>
              <a:t>IT Development Life Cycles</a:t>
            </a:r>
          </a:p>
          <a:p>
            <a:pPr marL="814346" indent="-457178">
              <a:spcBef>
                <a:spcPts val="0"/>
              </a:spcBef>
              <a:spcAft>
                <a:spcPts val="600"/>
              </a:spcAft>
              <a:buFont typeface="Wingdings" panose="05000000000000000000" pitchFamily="2" charset="2"/>
              <a:buChar char="ü"/>
            </a:pPr>
            <a:r>
              <a:rPr lang="en-NZ" sz="2800" dirty="0"/>
              <a:t>System Development Methodologies</a:t>
            </a:r>
          </a:p>
          <a:p>
            <a:pPr marL="814346" indent="-457178">
              <a:spcBef>
                <a:spcPts val="0"/>
              </a:spcBef>
              <a:spcAft>
                <a:spcPts val="600"/>
              </a:spcAft>
              <a:buFont typeface="Wingdings" panose="05000000000000000000" pitchFamily="2" charset="2"/>
              <a:buChar char="ü"/>
            </a:pPr>
            <a:r>
              <a:rPr lang="en-NZ" sz="2800" dirty="0"/>
              <a:t>Requirements Engineering</a:t>
            </a:r>
          </a:p>
          <a:p>
            <a:pPr marL="814346" indent="-457178">
              <a:spcBef>
                <a:spcPts val="0"/>
              </a:spcBef>
              <a:spcAft>
                <a:spcPts val="600"/>
              </a:spcAft>
              <a:buFont typeface="Wingdings" panose="05000000000000000000" pitchFamily="2" charset="2"/>
              <a:buChar char="ü"/>
            </a:pPr>
            <a:r>
              <a:rPr lang="en-NZ" sz="2800" dirty="0"/>
              <a:t>Triple/Quadruple Constraints</a:t>
            </a:r>
          </a:p>
          <a:p>
            <a:pPr marL="814346" indent="-457178">
              <a:spcBef>
                <a:spcPts val="0"/>
              </a:spcBef>
              <a:spcAft>
                <a:spcPts val="600"/>
              </a:spcAft>
              <a:buFont typeface="Wingdings" panose="05000000000000000000" pitchFamily="2" charset="2"/>
              <a:buChar char="ü"/>
            </a:pPr>
            <a:r>
              <a:rPr lang="en-NZ" sz="2800" dirty="0"/>
              <a:t>Managing Project Implementation (Network diagrams)</a:t>
            </a:r>
          </a:p>
          <a:p>
            <a:pPr marL="814346" indent="-457178">
              <a:spcBef>
                <a:spcPts val="0"/>
              </a:spcBef>
              <a:spcAft>
                <a:spcPts val="600"/>
              </a:spcAft>
              <a:buFont typeface="Wingdings" panose="05000000000000000000" pitchFamily="2" charset="2"/>
              <a:buChar char="ü"/>
            </a:pPr>
            <a:r>
              <a:rPr lang="en-NZ" sz="2800" dirty="0"/>
              <a:t>Managing Project Implementation (Types of Changeover methods)</a:t>
            </a:r>
          </a:p>
          <a:p>
            <a:pPr marL="814346" indent="-457178">
              <a:spcBef>
                <a:spcPts val="0"/>
              </a:spcBef>
              <a:spcAft>
                <a:spcPts val="600"/>
              </a:spcAft>
              <a:buFont typeface="Wingdings 2" panose="05020102010507070707" pitchFamily="18" charset="2"/>
              <a:buChar char=""/>
            </a:pPr>
            <a:r>
              <a:rPr lang="en-NZ" sz="2800" dirty="0"/>
              <a:t>Use Microsoft Project</a:t>
            </a:r>
          </a:p>
        </p:txBody>
      </p:sp>
      <p:sp>
        <p:nvSpPr>
          <p:cNvPr id="4" name="Content Placeholder 2"/>
          <p:cNvSpPr txBox="1">
            <a:spLocks/>
          </p:cNvSpPr>
          <p:nvPr/>
        </p:nvSpPr>
        <p:spPr>
          <a:xfrm>
            <a:off x="7881871" y="1690689"/>
            <a:ext cx="4061477" cy="4351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NZ" dirty="0"/>
          </a:p>
          <a:p>
            <a:endParaRPr lang="en-NZ" dirty="0"/>
          </a:p>
        </p:txBody>
      </p:sp>
    </p:spTree>
    <p:extLst>
      <p:ext uri="{BB962C8B-B14F-4D97-AF65-F5344CB8AC3E}">
        <p14:creationId xmlns:p14="http://schemas.microsoft.com/office/powerpoint/2010/main" val="404081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119" y="339227"/>
            <a:ext cx="10515600" cy="729577"/>
          </a:xfrm>
        </p:spPr>
        <p:txBody>
          <a:bodyPr/>
          <a:lstStyle/>
          <a:p>
            <a:r>
              <a:rPr lang="en-NZ" dirty="0"/>
              <a:t>Written Question Types</a:t>
            </a:r>
          </a:p>
        </p:txBody>
      </p:sp>
      <p:sp>
        <p:nvSpPr>
          <p:cNvPr id="3" name="Content Placeholder 2"/>
          <p:cNvSpPr>
            <a:spLocks noGrp="1"/>
          </p:cNvSpPr>
          <p:nvPr>
            <p:ph idx="1"/>
          </p:nvPr>
        </p:nvSpPr>
        <p:spPr>
          <a:xfrm>
            <a:off x="910118" y="1388914"/>
            <a:ext cx="10515599" cy="4759106"/>
          </a:xfrm>
        </p:spPr>
        <p:txBody>
          <a:bodyPr>
            <a:noAutofit/>
          </a:bodyPr>
          <a:lstStyle/>
          <a:p>
            <a:pPr marL="0" indent="0">
              <a:spcBef>
                <a:spcPts val="0"/>
              </a:spcBef>
              <a:spcAft>
                <a:spcPts val="1200"/>
              </a:spcAft>
              <a:buNone/>
            </a:pPr>
            <a:r>
              <a:rPr lang="en-US" b="1" dirty="0"/>
              <a:t>General Topics </a:t>
            </a:r>
          </a:p>
          <a:p>
            <a:pPr>
              <a:spcBef>
                <a:spcPts val="0"/>
              </a:spcBef>
              <a:spcAft>
                <a:spcPts val="1200"/>
              </a:spcAft>
            </a:pPr>
            <a:r>
              <a:rPr lang="en-US" sz="2800" b="1" dirty="0"/>
              <a:t>Multiple Choice – </a:t>
            </a:r>
            <a:r>
              <a:rPr lang="en-US" sz="2800" dirty="0"/>
              <a:t>Pick the best answer from several possible </a:t>
            </a:r>
          </a:p>
          <a:p>
            <a:pPr>
              <a:spcBef>
                <a:spcPts val="0"/>
              </a:spcBef>
              <a:spcAft>
                <a:spcPts val="1200"/>
              </a:spcAft>
            </a:pPr>
            <a:r>
              <a:rPr lang="en-NZ" sz="2800" b="1" dirty="0"/>
              <a:t>Short Answer – </a:t>
            </a:r>
            <a:r>
              <a:rPr lang="en-NZ" sz="2800" dirty="0"/>
              <a:t>requires a simple yet complete answer (i.e. very succinct)</a:t>
            </a:r>
          </a:p>
          <a:p>
            <a:pPr>
              <a:spcBef>
                <a:spcPts val="0"/>
              </a:spcBef>
              <a:spcAft>
                <a:spcPts val="1200"/>
              </a:spcAft>
            </a:pPr>
            <a:r>
              <a:rPr lang="en-US" sz="2800" b="1" dirty="0"/>
              <a:t>Long Answer – </a:t>
            </a:r>
            <a:r>
              <a:rPr lang="en-NZ" sz="2800" dirty="0"/>
              <a:t>requires more in-depth and thorough explanations with clear reasoning / justification. </a:t>
            </a:r>
          </a:p>
          <a:p>
            <a:pPr lvl="1">
              <a:spcBef>
                <a:spcPts val="0"/>
              </a:spcBef>
              <a:spcAft>
                <a:spcPts val="600"/>
              </a:spcAft>
            </a:pPr>
            <a:r>
              <a:rPr lang="en-NZ" sz="2400" dirty="0"/>
              <a:t>Choice of questions (e.g. 1 out of the 2)</a:t>
            </a:r>
          </a:p>
          <a:p>
            <a:pPr lvl="1">
              <a:spcBef>
                <a:spcPts val="0"/>
              </a:spcBef>
              <a:spcAft>
                <a:spcPts val="600"/>
              </a:spcAft>
            </a:pPr>
            <a:r>
              <a:rPr lang="en-NZ" sz="2400" dirty="0"/>
              <a:t>Be succinct – don’t ramble, don’t be too vague/general</a:t>
            </a:r>
          </a:p>
          <a:p>
            <a:pPr lvl="1">
              <a:spcBef>
                <a:spcPts val="0"/>
              </a:spcBef>
              <a:spcAft>
                <a:spcPts val="600"/>
              </a:spcAft>
            </a:pPr>
            <a:r>
              <a:rPr lang="en-NZ" sz="2400" dirty="0"/>
              <a:t>Use examples to back up your statements (even if not explicitly stated)</a:t>
            </a:r>
          </a:p>
        </p:txBody>
      </p:sp>
    </p:spTree>
    <p:extLst>
      <p:ext uri="{BB962C8B-B14F-4D97-AF65-F5344CB8AC3E}">
        <p14:creationId xmlns:p14="http://schemas.microsoft.com/office/powerpoint/2010/main" val="27438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983" y="287856"/>
            <a:ext cx="11008817" cy="729577"/>
          </a:xfrm>
        </p:spPr>
        <p:txBody>
          <a:bodyPr/>
          <a:lstStyle/>
          <a:p>
            <a:r>
              <a:rPr lang="en-NZ" dirty="0"/>
              <a:t>Short / Long Answer Question Guide</a:t>
            </a:r>
          </a:p>
        </p:txBody>
      </p:sp>
      <p:sp>
        <p:nvSpPr>
          <p:cNvPr id="3" name="Content Placeholder 2"/>
          <p:cNvSpPr>
            <a:spLocks noGrp="1"/>
          </p:cNvSpPr>
          <p:nvPr>
            <p:ph idx="1"/>
          </p:nvPr>
        </p:nvSpPr>
        <p:spPr>
          <a:xfrm>
            <a:off x="344983" y="1213603"/>
            <a:ext cx="11706895" cy="4948406"/>
          </a:xfrm>
        </p:spPr>
        <p:txBody>
          <a:bodyPr>
            <a:noAutofit/>
          </a:bodyPr>
          <a:lstStyle/>
          <a:p>
            <a:pPr>
              <a:spcBef>
                <a:spcPts val="0"/>
              </a:spcBef>
              <a:spcAft>
                <a:spcPts val="1200"/>
              </a:spcAft>
            </a:pPr>
            <a:r>
              <a:rPr lang="en-US" sz="2800" b="1" dirty="0"/>
              <a:t>Compare and contrast - </a:t>
            </a:r>
            <a:r>
              <a:rPr lang="en-US" sz="2800" dirty="0"/>
              <a:t>Similarities vs Differences.</a:t>
            </a:r>
          </a:p>
          <a:p>
            <a:pPr>
              <a:spcBef>
                <a:spcPts val="0"/>
              </a:spcBef>
              <a:spcAft>
                <a:spcPts val="1200"/>
              </a:spcAft>
            </a:pPr>
            <a:r>
              <a:rPr lang="en-NZ" sz="2800" b="1" dirty="0"/>
              <a:t>Describe - </a:t>
            </a:r>
            <a:r>
              <a:rPr lang="en-NZ" sz="2800" dirty="0"/>
              <a:t>Give details of processes, properties, events etc. </a:t>
            </a:r>
            <a:r>
              <a:rPr lang="en-US" sz="2800" b="1" dirty="0"/>
              <a:t>How</a:t>
            </a:r>
            <a:r>
              <a:rPr lang="en-US" sz="2800" dirty="0"/>
              <a:t> and </a:t>
            </a:r>
            <a:r>
              <a:rPr lang="en-US" sz="2800" b="1" dirty="0"/>
              <a:t>why</a:t>
            </a:r>
            <a:r>
              <a:rPr lang="en-US" sz="2800" dirty="0"/>
              <a:t> something happens or how it </a:t>
            </a:r>
            <a:r>
              <a:rPr lang="en-US" sz="2800" b="1" dirty="0"/>
              <a:t>works</a:t>
            </a:r>
            <a:r>
              <a:rPr lang="en-US" sz="2800" dirty="0"/>
              <a:t>.</a:t>
            </a:r>
            <a:endParaRPr lang="en-NZ" sz="2800" dirty="0"/>
          </a:p>
          <a:p>
            <a:pPr>
              <a:spcBef>
                <a:spcPts val="0"/>
              </a:spcBef>
              <a:spcAft>
                <a:spcPts val="1200"/>
              </a:spcAft>
            </a:pPr>
            <a:r>
              <a:rPr lang="en-US" sz="2800" b="1" dirty="0"/>
              <a:t>Explain - </a:t>
            </a:r>
            <a:r>
              <a:rPr lang="en-NZ" sz="2800" dirty="0"/>
              <a:t>Give detailed reasons for</a:t>
            </a:r>
            <a:r>
              <a:rPr lang="en-US" sz="2800" dirty="0"/>
              <a:t> an idea, principle, situation or result.</a:t>
            </a:r>
          </a:p>
          <a:p>
            <a:pPr>
              <a:spcBef>
                <a:spcPts val="0"/>
              </a:spcBef>
              <a:spcAft>
                <a:spcPts val="1200"/>
              </a:spcAft>
            </a:pPr>
            <a:r>
              <a:rPr lang="en-US" sz="2800" b="1" dirty="0"/>
              <a:t>Illustrate - </a:t>
            </a:r>
            <a:r>
              <a:rPr lang="en-NZ" sz="2800" dirty="0"/>
              <a:t>Give concrete examples – including figures or diagrams.</a:t>
            </a:r>
          </a:p>
          <a:p>
            <a:pPr>
              <a:spcBef>
                <a:spcPts val="0"/>
              </a:spcBef>
              <a:spcAft>
                <a:spcPts val="1200"/>
              </a:spcAft>
            </a:pPr>
            <a:r>
              <a:rPr lang="en-NZ" sz="2800" b="1" dirty="0"/>
              <a:t>Discuss - </a:t>
            </a:r>
            <a:r>
              <a:rPr lang="en-US" sz="2800" dirty="0"/>
              <a:t>Requires an answer that </a:t>
            </a:r>
            <a:r>
              <a:rPr lang="en-US" sz="2800" b="1" dirty="0"/>
              <a:t>explains</a:t>
            </a:r>
            <a:r>
              <a:rPr lang="en-US" sz="2800" dirty="0"/>
              <a:t> an item or concept, and then gives details about it with </a:t>
            </a:r>
            <a:r>
              <a:rPr lang="en-US" sz="2800" b="1" dirty="0"/>
              <a:t>supportive</a:t>
            </a:r>
            <a:r>
              <a:rPr lang="en-US" sz="2800" dirty="0"/>
              <a:t> information, examples, points </a:t>
            </a:r>
            <a:r>
              <a:rPr lang="en-US" sz="2800" b="1" dirty="0"/>
              <a:t>for</a:t>
            </a:r>
            <a:r>
              <a:rPr lang="en-US" sz="2800" dirty="0"/>
              <a:t> and </a:t>
            </a:r>
            <a:r>
              <a:rPr lang="en-US" sz="2800" b="1" dirty="0"/>
              <a:t>against</a:t>
            </a:r>
            <a:r>
              <a:rPr lang="en-US" sz="2800" dirty="0"/>
              <a:t>, and explanations for the facts put forward. It is </a:t>
            </a:r>
            <a:r>
              <a:rPr lang="en-US" sz="2800" b="1" dirty="0"/>
              <a:t>important</a:t>
            </a:r>
            <a:r>
              <a:rPr lang="en-US" sz="2800" dirty="0"/>
              <a:t> to give </a:t>
            </a:r>
            <a:r>
              <a:rPr lang="en-US" sz="2800" b="1" dirty="0"/>
              <a:t>both</a:t>
            </a:r>
            <a:r>
              <a:rPr lang="en-US" sz="2800" dirty="0"/>
              <a:t> sides of an argument and come to a conclusion.</a:t>
            </a:r>
            <a:endParaRPr lang="en-NZ" sz="2800" dirty="0"/>
          </a:p>
        </p:txBody>
      </p:sp>
      <p:sp>
        <p:nvSpPr>
          <p:cNvPr id="5" name="Rectangle 4"/>
          <p:cNvSpPr/>
          <p:nvPr/>
        </p:nvSpPr>
        <p:spPr>
          <a:xfrm>
            <a:off x="595744" y="6162009"/>
            <a:ext cx="10065327" cy="369332"/>
          </a:xfrm>
          <a:prstGeom prst="rect">
            <a:avLst/>
          </a:prstGeom>
        </p:spPr>
        <p:txBody>
          <a:bodyPr wrap="square">
            <a:spAutoFit/>
          </a:bodyPr>
          <a:lstStyle/>
          <a:p>
            <a:r>
              <a:rPr lang="en-NZ" dirty="0">
                <a:hlinkClick r:id="rId3"/>
              </a:rPr>
              <a:t>https://www.dummies.com/test-prep/defining-common-exam-instruction-words/</a:t>
            </a:r>
            <a:r>
              <a:rPr lang="en-NZ" dirty="0"/>
              <a:t> </a:t>
            </a:r>
          </a:p>
        </p:txBody>
      </p:sp>
    </p:spTree>
    <p:extLst>
      <p:ext uri="{BB962C8B-B14F-4D97-AF65-F5344CB8AC3E}">
        <p14:creationId xmlns:p14="http://schemas.microsoft.com/office/powerpoint/2010/main" val="112367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9"/>
            <a:ext cx="10515600" cy="703819"/>
          </a:xfrm>
        </p:spPr>
        <p:txBody>
          <a:bodyPr/>
          <a:lstStyle/>
          <a:p>
            <a:r>
              <a:rPr lang="en-NZ" dirty="0"/>
              <a:t>Practice exam questions</a:t>
            </a:r>
          </a:p>
        </p:txBody>
      </p:sp>
      <p:sp>
        <p:nvSpPr>
          <p:cNvPr id="3" name="Content Placeholder 2"/>
          <p:cNvSpPr>
            <a:spLocks noGrp="1"/>
          </p:cNvSpPr>
          <p:nvPr>
            <p:ph idx="1"/>
          </p:nvPr>
        </p:nvSpPr>
        <p:spPr>
          <a:xfrm>
            <a:off x="270457" y="1361439"/>
            <a:ext cx="11190023" cy="4582161"/>
          </a:xfrm>
        </p:spPr>
        <p:txBody>
          <a:bodyPr>
            <a:noAutofit/>
          </a:bodyPr>
          <a:lstStyle/>
          <a:p>
            <a:pPr>
              <a:spcBef>
                <a:spcPts val="0"/>
              </a:spcBef>
              <a:spcAft>
                <a:spcPts val="1800"/>
              </a:spcAft>
            </a:pPr>
            <a:r>
              <a:rPr lang="en-NZ" sz="2800" dirty="0"/>
              <a:t>Discuss why the initiation phase is critical to the success of every project development. 								(10 marks)</a:t>
            </a:r>
          </a:p>
          <a:p>
            <a:pPr>
              <a:spcBef>
                <a:spcPts val="0"/>
              </a:spcBef>
              <a:spcAft>
                <a:spcPts val="1800"/>
              </a:spcAft>
            </a:pPr>
            <a:r>
              <a:rPr lang="en-NZ" sz="2800" dirty="0"/>
              <a:t>Explain the difference between progressive elaboration of requirements and scope creep? (10 marks)</a:t>
            </a:r>
          </a:p>
          <a:p>
            <a:pPr lvl="0"/>
            <a:r>
              <a:rPr lang="en-NZ" sz="2800" dirty="0"/>
              <a:t>Requirements can be categorised into general, technical, functional and non-functional requirements. Explain two (2) of these categories – (</a:t>
            </a:r>
            <a:r>
              <a:rPr lang="en-NZ" sz="2800" dirty="0" err="1"/>
              <a:t>i</a:t>
            </a:r>
            <a:r>
              <a:rPr lang="en-NZ" sz="2800" dirty="0"/>
              <a:t>) Technical and (ii) another of your choice. Use examples to illustrate your answers.									(6 marks)</a:t>
            </a:r>
          </a:p>
          <a:p>
            <a:pPr>
              <a:spcBef>
                <a:spcPts val="0"/>
              </a:spcBef>
              <a:spcAft>
                <a:spcPts val="1800"/>
              </a:spcAft>
            </a:pPr>
            <a:endParaRPr lang="en-US" dirty="0"/>
          </a:p>
          <a:p>
            <a:pPr marL="0" indent="0">
              <a:spcBef>
                <a:spcPts val="0"/>
              </a:spcBef>
              <a:spcAft>
                <a:spcPts val="1800"/>
              </a:spcAft>
              <a:buNone/>
            </a:pPr>
            <a:endParaRPr lang="en-NZ" dirty="0"/>
          </a:p>
          <a:p>
            <a:pPr marL="0" indent="0">
              <a:spcBef>
                <a:spcPts val="0"/>
              </a:spcBef>
              <a:spcAft>
                <a:spcPts val="1800"/>
              </a:spcAft>
              <a:buNone/>
            </a:pPr>
            <a:endParaRPr lang="en-NZ" dirty="0"/>
          </a:p>
          <a:p>
            <a:pPr>
              <a:spcBef>
                <a:spcPts val="0"/>
              </a:spcBef>
              <a:spcAft>
                <a:spcPts val="1800"/>
              </a:spcAft>
            </a:pPr>
            <a:endParaRPr lang="en-NZ" dirty="0"/>
          </a:p>
        </p:txBody>
      </p:sp>
    </p:spTree>
    <p:extLst>
      <p:ext uri="{BB962C8B-B14F-4D97-AF65-F5344CB8AC3E}">
        <p14:creationId xmlns:p14="http://schemas.microsoft.com/office/powerpoint/2010/main" val="401543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p:txBody>
          <a:bodyPr/>
          <a:lstStyle/>
          <a:p>
            <a:pPr eaLnBrk="1" hangingPunct="1"/>
            <a:r>
              <a:rPr lang="en-US" dirty="0"/>
              <a:t>System Changeover – Risk vs Cost</a:t>
            </a:r>
          </a:p>
        </p:txBody>
      </p:sp>
      <p:pic>
        <p:nvPicPr>
          <p:cNvPr id="95235" name="Picture 2"/>
          <p:cNvPicPr>
            <a:picLocks noGrp="1" noChangeAspect="1" noChangeArrowheads="1"/>
          </p:cNvPicPr>
          <p:nvPr>
            <p:ph idx="1"/>
          </p:nvPr>
        </p:nvPicPr>
        <p:blipFill>
          <a:blip r:embed="rId3"/>
          <a:stretch>
            <a:fillRect/>
          </a:stretch>
        </p:blipFill>
        <p:spPr>
          <a:xfrm>
            <a:off x="838203" y="1869947"/>
            <a:ext cx="8395615" cy="4486407"/>
          </a:xfrm>
        </p:spPr>
      </p:pic>
      <p:sp>
        <p:nvSpPr>
          <p:cNvPr id="6" name="Slide Number Placeholder 5"/>
          <p:cNvSpPr>
            <a:spLocks noGrp="1"/>
          </p:cNvSpPr>
          <p:nvPr>
            <p:ph type="sldNum" sz="quarter" idx="4294967295"/>
          </p:nvPr>
        </p:nvSpPr>
        <p:spPr>
          <a:xfrm>
            <a:off x="9347200" y="6356352"/>
            <a:ext cx="2844800" cy="365125"/>
          </a:xfrm>
        </p:spPr>
        <p:txBody>
          <a:bodyPr/>
          <a:lstStyle/>
          <a:p>
            <a:pPr>
              <a:defRPr/>
            </a:pPr>
            <a:fld id="{5786E782-DB32-418D-B2FE-5B52F613DCCD}" type="slidenum">
              <a:rPr lang="en-US">
                <a:solidFill>
                  <a:prstClr val="black">
                    <a:tint val="75000"/>
                  </a:prstClr>
                </a:solidFill>
              </a:rPr>
              <a:pPr>
                <a:defRPr/>
              </a:pPr>
              <a:t>6</a:t>
            </a:fld>
            <a:endParaRPr lang="en-US">
              <a:solidFill>
                <a:prstClr val="black">
                  <a:tint val="75000"/>
                </a:prstClr>
              </a:solidFill>
            </a:endParaRPr>
          </a:p>
        </p:txBody>
      </p:sp>
      <p:sp>
        <p:nvSpPr>
          <p:cNvPr id="2" name="TextBox 1"/>
          <p:cNvSpPr txBox="1"/>
          <p:nvPr/>
        </p:nvSpPr>
        <p:spPr>
          <a:xfrm>
            <a:off x="9347200" y="2799003"/>
            <a:ext cx="2702560" cy="1354217"/>
          </a:xfrm>
          <a:prstGeom prst="rect">
            <a:avLst/>
          </a:prstGeom>
          <a:noFill/>
        </p:spPr>
        <p:txBody>
          <a:bodyPr wrap="square" rtlCol="0">
            <a:spAutoFit/>
          </a:bodyPr>
          <a:lstStyle/>
          <a:p>
            <a:r>
              <a:rPr lang="en-US" b="1" dirty="0"/>
              <a:t>Question </a:t>
            </a:r>
          </a:p>
          <a:p>
            <a:r>
              <a:rPr lang="en-US" sz="1600" dirty="0"/>
              <a:t>Discuss why the pilot operation is considered a combination of parallel and direct changeover methods.</a:t>
            </a:r>
          </a:p>
        </p:txBody>
      </p:sp>
    </p:spTree>
    <p:extLst>
      <p:ext uri="{BB962C8B-B14F-4D97-AF65-F5344CB8AC3E}">
        <p14:creationId xmlns:p14="http://schemas.microsoft.com/office/powerpoint/2010/main" val="2169018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487216" y="280772"/>
            <a:ext cx="7545784" cy="1143000"/>
          </a:xfrm>
        </p:spPr>
        <p:txBody>
          <a:bodyPr>
            <a:normAutofit/>
          </a:bodyPr>
          <a:lstStyle/>
          <a:p>
            <a:r>
              <a:rPr lang="en-US" dirty="0"/>
              <a:t>Scrum Framework</a:t>
            </a:r>
          </a:p>
        </p:txBody>
      </p:sp>
      <p:sp>
        <p:nvSpPr>
          <p:cNvPr id="4" name="Slide Number Placeholder 3"/>
          <p:cNvSpPr>
            <a:spLocks noGrp="1"/>
          </p:cNvSpPr>
          <p:nvPr>
            <p:ph type="sldNum" sz="quarter" idx="4294967295"/>
          </p:nvPr>
        </p:nvSpPr>
        <p:spPr/>
        <p:txBody>
          <a:bodyPr/>
          <a:lstStyle/>
          <a:p>
            <a:pPr>
              <a:defRPr/>
            </a:pPr>
            <a:endParaRPr lang="en-US" dirty="0"/>
          </a:p>
        </p:txBody>
      </p:sp>
      <p:sp>
        <p:nvSpPr>
          <p:cNvPr id="5" name="Footer Placeholder 4"/>
          <p:cNvSpPr>
            <a:spLocks noGrp="1"/>
          </p:cNvSpPr>
          <p:nvPr>
            <p:ph type="ftr" sz="quarter" idx="4294967295"/>
          </p:nvPr>
        </p:nvSpPr>
        <p:spPr>
          <a:xfrm>
            <a:off x="2235200" y="6310313"/>
            <a:ext cx="7188200" cy="365125"/>
          </a:xfrm>
        </p:spPr>
        <p:txBody>
          <a:bodyPr/>
          <a:lstStyle/>
          <a:p>
            <a:r>
              <a:rPr lang="en-US" dirty="0"/>
              <a:t>Source: Information Technology Project Management, Eighth Edition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939" y="1487709"/>
            <a:ext cx="8686800" cy="4868649"/>
          </a:xfrm>
          <a:prstGeom prst="rect">
            <a:avLst/>
          </a:prstGeom>
        </p:spPr>
      </p:pic>
      <p:sp>
        <p:nvSpPr>
          <p:cNvPr id="2" name="TextBox 1">
            <a:extLst>
              <a:ext uri="{FF2B5EF4-FFF2-40B4-BE49-F238E27FC236}">
                <a16:creationId xmlns:a16="http://schemas.microsoft.com/office/drawing/2014/main" id="{17390182-EEFD-4BF0-B350-01C5112EA9A7}"/>
              </a:ext>
            </a:extLst>
          </p:cNvPr>
          <p:cNvSpPr txBox="1"/>
          <p:nvPr/>
        </p:nvSpPr>
        <p:spPr>
          <a:xfrm>
            <a:off x="8965096" y="2620762"/>
            <a:ext cx="3031434" cy="1384995"/>
          </a:xfrm>
          <a:prstGeom prst="rect">
            <a:avLst/>
          </a:prstGeom>
          <a:noFill/>
        </p:spPr>
        <p:txBody>
          <a:bodyPr wrap="square" rtlCol="0">
            <a:spAutoFit/>
          </a:bodyPr>
          <a:lstStyle/>
          <a:p>
            <a:r>
              <a:rPr lang="en-NZ" sz="2400" b="1" dirty="0"/>
              <a:t>Question</a:t>
            </a:r>
          </a:p>
          <a:p>
            <a:r>
              <a:rPr lang="en-NZ" sz="2000" dirty="0"/>
              <a:t>Explain when and why a sprint retrospective ceremony is performed?</a:t>
            </a:r>
          </a:p>
        </p:txBody>
      </p:sp>
    </p:spTree>
    <p:extLst>
      <p:ext uri="{BB962C8B-B14F-4D97-AF65-F5344CB8AC3E}">
        <p14:creationId xmlns:p14="http://schemas.microsoft.com/office/powerpoint/2010/main" val="454397670"/>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1648</TotalTime>
  <Words>478</Words>
  <Application>Microsoft Office PowerPoint</Application>
  <PresentationFormat>Widescreen</PresentationFormat>
  <Paragraphs>47</Paragraphs>
  <Slides>7</Slides>
  <Notes>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7</vt:i4>
      </vt:variant>
    </vt:vector>
  </HeadingPairs>
  <TitlesOfParts>
    <vt:vector size="15" baseType="lpstr">
      <vt:lpstr>Arial</vt:lpstr>
      <vt:lpstr>Calibri</vt:lpstr>
      <vt:lpstr>Century Gothic</vt:lpstr>
      <vt:lpstr>Wingdings</vt:lpstr>
      <vt:lpstr>Wingdings 2</vt:lpstr>
      <vt:lpstr>1_Office Theme</vt:lpstr>
      <vt:lpstr>Custom Design</vt:lpstr>
      <vt:lpstr>4_Office Theme</vt:lpstr>
      <vt:lpstr>BCIS207</vt:lpstr>
      <vt:lpstr>Topics</vt:lpstr>
      <vt:lpstr>Written Question Types</vt:lpstr>
      <vt:lpstr>Short / Long Answer Question Guide</vt:lpstr>
      <vt:lpstr>Practice exam questions</vt:lpstr>
      <vt:lpstr>System Changeover – Risk vs Cost</vt:lpstr>
      <vt:lpstr>Scrum Framework</vt:lpstr>
    </vt:vector>
  </TitlesOfParts>
  <Company>Christchurch Polytechnic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questions</dc:title>
  <dc:creator>Bernard Otinpong</dc:creator>
  <cp:lastModifiedBy>Bernard Otinpong</cp:lastModifiedBy>
  <cp:revision>74</cp:revision>
  <cp:lastPrinted>2017-06-05T21:54:32Z</cp:lastPrinted>
  <dcterms:created xsi:type="dcterms:W3CDTF">2016-06-07T02:00:39Z</dcterms:created>
  <dcterms:modified xsi:type="dcterms:W3CDTF">2022-06-06T21:28:03Z</dcterms:modified>
</cp:coreProperties>
</file>