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4" r:id="rId5"/>
    <p:sldId id="260" r:id="rId6"/>
    <p:sldId id="275" r:id="rId7"/>
    <p:sldId id="261" r:id="rId8"/>
    <p:sldId id="276" r:id="rId9"/>
    <p:sldId id="262" r:id="rId10"/>
    <p:sldId id="277" r:id="rId11"/>
    <p:sldId id="264" r:id="rId12"/>
    <p:sldId id="278" r:id="rId13"/>
    <p:sldId id="265" r:id="rId14"/>
    <p:sldId id="279" r:id="rId15"/>
    <p:sldId id="266" r:id="rId16"/>
    <p:sldId id="280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E157B-B68C-42F3-8CB2-9A9FAE057453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61A40-A2EB-4A8E-A254-815F9D890F7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3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61A40-A2EB-4A8E-A254-815F9D890F7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389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157-48AC-94FD-B723-73A7DF789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5045-D7EC-F476-571D-FFCBF0A7F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11C8-FA95-C7AF-C442-4CACD8C4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EB52-DE1F-3808-A857-7D932768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25CC-2B98-70C5-EE30-D1298972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12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AAA8-9D67-6DFB-A5CC-52716E85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999E2-A5B9-9380-25E9-0EA9815B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2F54-9710-67B8-BAC8-E9E58370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D594-E291-D7A8-7BBC-A458B9C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A8A3-1DE8-CEA6-D3EF-9AF07F58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87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31C7F-BB00-CCFE-3E0E-E2488E17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F39D4-510A-2E22-E874-46A04967C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D0E4-705F-D3DC-F54E-B2ADF98A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CE50-E459-F728-B6DA-20C73B49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D286-BDF6-E8B2-7B98-8CFFFF43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405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E13F-E758-9F9A-14A2-37D69AC9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F87C-DA8A-1C08-8512-2229A56E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81F5-A29D-08CD-AF4B-6FE2EC37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157C-0DD7-7F51-A20F-CF10A3B7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1A3B-3DAF-F4B8-1316-60E47BC4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37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38CD-556A-0299-E9FE-36BFDC3E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4C0AD-AEF2-C3A6-CA61-A5229D1E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BBF5-7B7D-2F31-0825-41F3E61C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9164-DA6D-5B6B-1F79-246A9634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AEF4-7F44-F612-DB3A-D2347144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57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EE97-FC12-A8E8-6CA2-63E0C241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B3C7-3D11-E6AE-2941-A68CC49B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412A3-5206-A665-C863-2822B3C0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7D6ED-E743-EEA1-3C01-0461AADD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6E405-C7CC-C34D-A435-4FBDF63B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BE9C6-7578-3D77-8C46-B792F3C9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247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9200-ACEA-7E19-C9AD-650855B1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23DB-4DC4-BE85-CEC9-86CCA0CD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5E8FC-4934-0D24-9BC8-7653C6F3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BC71D-44C8-42DB-A100-C6F6C64BB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CFAE7-BD59-06A1-4D5E-715C3BF46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4797A-0C1F-2118-A80E-430DF8FD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3683-9FBB-994F-C352-FA0EDA1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D900-BF0F-A776-7C0D-FB0D9F42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60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8699-BAAD-57BE-E89C-8CB5BE9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A894C-12AD-2C6C-7246-87822E0F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8BB0F-34F0-EDCA-8F9C-731827E0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DC89E-A7C0-A7F0-8EAC-B3AA95E4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345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D0773-69A2-4857-1894-936F055B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E48D1-63F7-CCE1-09B0-82E8B482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D8E78-A008-6694-532E-76E1195F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11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DC13-2DAE-F993-AD4C-86824D16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C082-E130-E7AE-AB58-78E757AA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D74AE-7F60-9DBC-6650-C0AD48FC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64A2-F115-45D9-D461-45F133DB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A4E8-9958-99B5-B6A3-D5D8DDC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1DCE9-5B15-A388-7070-BB607506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50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3548-849B-F8E2-D3C6-425268D1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A56DD-7C9E-70C6-67E9-52D9BA4DE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6FD45-7A2A-FD6A-50E2-2A3F0FEDB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8813E-07A7-8F2C-C9FC-171F87F2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B7FB-02E3-1A95-D588-D7E18E90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A385A-D9D0-1E4F-1E9B-27EB266F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867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F2829-361B-1A1C-8875-8E35884C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5C09-D609-212E-5483-A64719D44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8A7D-3958-DDEE-F3D9-66F0F0907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4958-8867-4581-A73D-37ED4B3C955F}" type="datetimeFigureOut">
              <a:rPr lang="en-NZ" smtClean="0"/>
              <a:t>29/09/2023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AAD5-B7B0-8E9C-E57E-3F6EB57D1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CB61-22AB-3BEE-9D17-3A624F05F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2605-D252-4FEC-B96A-E4A8CF99D5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47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60F-5466-FDB9-F16C-58C978EBB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Ben Orpwood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B3926-5D06-8854-2821-0233DB954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Assignment 2 BCDE224</a:t>
            </a:r>
          </a:p>
          <a:p>
            <a:endParaRPr lang="en-NZ" sz="1600" dirty="0"/>
          </a:p>
          <a:p>
            <a:r>
              <a:rPr lang="en-NZ" sz="1600" dirty="0"/>
              <a:t>(I’m not good at designing or making things look good)</a:t>
            </a:r>
          </a:p>
        </p:txBody>
      </p:sp>
    </p:spTree>
    <p:extLst>
      <p:ext uri="{BB962C8B-B14F-4D97-AF65-F5344CB8AC3E}">
        <p14:creationId xmlns:p14="http://schemas.microsoft.com/office/powerpoint/2010/main" val="207905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9488-BFCD-C506-53C2-1284265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Source code main page logged in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C59BA92-8EE2-E4C4-6CD1-85506E201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5" y="1475603"/>
            <a:ext cx="7119089" cy="53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CD7E-8475-959D-F09E-7DEC936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Mock hardcoded html sales portal</a:t>
            </a:r>
          </a:p>
        </p:txBody>
      </p:sp>
      <p:pic>
        <p:nvPicPr>
          <p:cNvPr id="5" name="Picture 4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875405E5-5EB3-8D0C-195D-C23661EE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1" y="1524183"/>
            <a:ext cx="10714593" cy="50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3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8F2B-060F-C20F-A9CA-B750AE06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Source code sales portal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2D0FEB-0DC8-2C1B-CA8C-AB688D5B1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25" y="71021"/>
            <a:ext cx="483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CD7E-8475-959D-F09E-7DEC936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Mock hardcoded html sold items page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6353DC80-A073-D65D-8F9E-5A1E2922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7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5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9AAA-5591-E29F-16D2-2BC7E113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Source code sold items page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7D4E7-A2AB-1AD3-D05B-E1C5B105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54" y="0"/>
            <a:ext cx="4590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CD7E-8475-959D-F09E-7DEC936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Mock hardcoded html list item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B55CD1-74A4-1B7E-C8C8-8602D4A4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" y="1515412"/>
            <a:ext cx="10321832" cy="49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835D-E41F-3254-0CDD-9C2C25B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Source code list items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CDE361D-CC60-F677-BC94-9ADB925D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13" y="1189609"/>
            <a:ext cx="6411087" cy="56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3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BD1E-6159-D415-0037-73504132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Database ERD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B197384-A485-01E1-A190-760DC30C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97" y="2323322"/>
            <a:ext cx="9678206" cy="39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1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77FB-A424-F01D-B2F6-836BB5CC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Database creation code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62A1241-99C6-5695-A8A2-1F0819DD4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823167" cy="3982324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B06D18-E08F-87DD-D1ED-60A22E141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49" y="1502227"/>
            <a:ext cx="5082851" cy="45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8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449E-5E1E-B417-836A-481B32EE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 data query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4DAC633-6051-8F1D-9BEA-8CDA30A95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0" y="2097611"/>
            <a:ext cx="9161955" cy="16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E04-8039-DC4C-5623-2869A22D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Behat</a:t>
            </a:r>
            <a:r>
              <a:rPr lang="en-NZ" dirty="0"/>
              <a:t> features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66AEDF-D298-5E92-626A-B698DA21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5" y="1411796"/>
            <a:ext cx="5356172" cy="403440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8CDE33C-A4FC-FD9D-EAAC-DB22CE85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51" y="157713"/>
            <a:ext cx="4302413" cy="2897998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21B8125-6ACB-3F92-E557-383707DCE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94" y="3324237"/>
            <a:ext cx="4661065" cy="28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1974-D570-689B-BDB3-AECDDDA9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Simple query (1-2 tables) 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C3057C12-545A-C89E-B133-5B1B4A0C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2067"/>
            <a:ext cx="5606988" cy="20193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EC22CD-042C-5AA0-142A-1B22EA18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7" y="4178654"/>
            <a:ext cx="5024693" cy="15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949A-D1B8-4ED4-6606-D04AE9FC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query</a:t>
            </a:r>
            <a:endParaRPr lang="en-NZ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36D0F88-5CDF-9453-9A1C-FD1E15EE1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0" y="2077375"/>
            <a:ext cx="7054894" cy="200699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A02830-ADED-6E72-0EEC-EF17A38C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22847"/>
            <a:ext cx="4869303" cy="16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3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CD2F-93FA-10F5-3A02-A978F78F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Create a search query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4A6A254-1043-BC06-4F13-104BD45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6" y="1690688"/>
            <a:ext cx="9044585" cy="33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2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CD7E-8475-959D-F09E-7DEC936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Mock hardcoded html main page logged out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F7C5E2EE-22FE-15C7-6160-A0FC4E9B1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8" y="1334291"/>
            <a:ext cx="10515600" cy="50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7388-3972-5010-37B3-752DF89A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Source code main page logged out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6234A10-B317-E58C-4DA3-6F428810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37" y="1446246"/>
            <a:ext cx="5614141" cy="5293536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06739C9-4BF6-87BA-4823-DDA98F3C7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31" y="1446246"/>
            <a:ext cx="5015719" cy="52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CD7E-8475-959D-F09E-7DEC936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Mock hardcoded html register page</a:t>
            </a:r>
          </a:p>
        </p:txBody>
      </p:sp>
      <p:pic>
        <p:nvPicPr>
          <p:cNvPr id="4" name="Picture 3" descr="A screen shot of a register&#10;&#10;Description automatically generated">
            <a:extLst>
              <a:ext uri="{FF2B5EF4-FFF2-40B4-BE49-F238E27FC236}">
                <a16:creationId xmlns:a16="http://schemas.microsoft.com/office/drawing/2014/main" id="{3F166743-FDF3-2C48-1E63-7FFB44E0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56" y="1578720"/>
            <a:ext cx="6928688" cy="48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3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9138-0C3B-D9C3-63B6-696067B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Source code register page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AE067BC-9755-EF89-D478-ADFCF6A8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4058"/>
            <a:ext cx="7449387" cy="50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CD7E-8475-959D-F09E-7DEC936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Mock hardcoded html log in page</a:t>
            </a:r>
          </a:p>
        </p:txBody>
      </p:sp>
      <p:pic>
        <p:nvPicPr>
          <p:cNvPr id="4" name="Picture 3" descr="A screen shot of a login form&#10;&#10;Description automatically generated">
            <a:extLst>
              <a:ext uri="{FF2B5EF4-FFF2-40B4-BE49-F238E27FC236}">
                <a16:creationId xmlns:a16="http://schemas.microsoft.com/office/drawing/2014/main" id="{BADFAF56-F373-2665-774D-C0D13C9B8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3" y="1405815"/>
            <a:ext cx="1073617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5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B102-DF03-FB2D-5AFD-E0A7E656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Source code login page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918D76-8C00-6530-C559-379BE77E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" y="1443901"/>
            <a:ext cx="8446328" cy="53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CD7E-8475-959D-F09E-7DEC936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Mock hardcoded html main page logged in</a:t>
            </a:r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707A65E5-B8A1-8BA0-F467-CA209B66D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463039"/>
            <a:ext cx="10073951" cy="48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0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</Words>
  <Application>Microsoft Office PowerPoint</Application>
  <PresentationFormat>Widescreen</PresentationFormat>
  <Paragraphs>26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Ben Orpwood</vt:lpstr>
      <vt:lpstr>Behat features</vt:lpstr>
      <vt:lpstr>Mock hardcoded html main page logged out</vt:lpstr>
      <vt:lpstr>Source code main page logged out</vt:lpstr>
      <vt:lpstr>Mock hardcoded html register page</vt:lpstr>
      <vt:lpstr>Source code register page</vt:lpstr>
      <vt:lpstr>Mock hardcoded html log in page</vt:lpstr>
      <vt:lpstr>Source code login page</vt:lpstr>
      <vt:lpstr>Mock hardcoded html main page logged in</vt:lpstr>
      <vt:lpstr>Source code main page logged in</vt:lpstr>
      <vt:lpstr>Mock hardcoded html sales portal</vt:lpstr>
      <vt:lpstr>Source code sales portal</vt:lpstr>
      <vt:lpstr>Mock hardcoded html sold items page</vt:lpstr>
      <vt:lpstr>Source code sold items page</vt:lpstr>
      <vt:lpstr>Mock hardcoded html list item</vt:lpstr>
      <vt:lpstr>Source code list items</vt:lpstr>
      <vt:lpstr>Database ERD</vt:lpstr>
      <vt:lpstr>Database creation code</vt:lpstr>
      <vt:lpstr>Insert data query</vt:lpstr>
      <vt:lpstr>Simple query (1-2 tables) </vt:lpstr>
      <vt:lpstr>Complex query</vt:lpstr>
      <vt:lpstr>Create a search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 Orpwood</dc:title>
  <dc:creator>Ben Orpwood</dc:creator>
  <cp:lastModifiedBy>Ben Orpwood</cp:lastModifiedBy>
  <cp:revision>23</cp:revision>
  <dcterms:created xsi:type="dcterms:W3CDTF">2023-09-29T03:16:58Z</dcterms:created>
  <dcterms:modified xsi:type="dcterms:W3CDTF">2023-09-29T03:41:52Z</dcterms:modified>
</cp:coreProperties>
</file>