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61" r:id="rId4"/>
    <p:sldId id="262" r:id="rId5"/>
    <p:sldId id="263" r:id="rId6"/>
    <p:sldId id="264" r:id="rId7"/>
    <p:sldId id="260" r:id="rId8"/>
    <p:sldId id="258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22.12.2022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nwtf.de/wp-content/uploads/2013/12/Druckversion-Anleitung-Mikrocontroller-V3-2.pdf" TargetMode="External"/><Relationship Id="rId2" Type="http://schemas.openxmlformats.org/officeDocument/2006/relationships/hyperlink" Target="https://learn.parallax.com/educators/teach/pbasic-programming-basic-stam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ktronik-kompendium.de/sites/kom/0401111.htm" TargetMode="External"/><Relationship Id="rId5" Type="http://schemas.openxmlformats.org/officeDocument/2006/relationships/hyperlink" Target="https://create.arduino.cc/projecthub/abdularbi17/ultrasonic-sensor-hc-sr04-with-arduino-tutorial-327ff6" TargetMode="External"/><Relationship Id="rId4" Type="http://schemas.openxmlformats.org/officeDocument/2006/relationships/hyperlink" Target="https://store.arduino.cc/products/arduino-uno-rev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rtl="0"/>
            <a:br>
              <a:rPr lang="de" sz="6000" dirty="0"/>
            </a:br>
            <a:r>
              <a:rPr lang="de" sz="6000" dirty="0"/>
              <a:t>Ben Böckle</a:t>
            </a:r>
            <a:br>
              <a:rPr lang="de" sz="6000" dirty="0"/>
            </a:br>
            <a:r>
              <a:rPr lang="de" sz="6000" dirty="0"/>
              <a:t>Leonard Koch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GFS 8. Klasse 2023</a:t>
            </a: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D00C9174-05D4-FBDD-4AC8-189C901C5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15900" r="16221" b="10657"/>
          <a:stretch/>
        </p:blipFill>
        <p:spPr>
          <a:xfrm rot="5400000">
            <a:off x="-1044363" y="1044364"/>
            <a:ext cx="6857998" cy="47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5B5BA-1F86-696F-DEBD-68D94F4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Stamp </a:t>
            </a:r>
            <a:r>
              <a:rPr lang="de-DE" dirty="0" err="1"/>
              <a:t>vs</a:t>
            </a:r>
            <a:r>
              <a:rPr lang="de-DE" dirty="0"/>
              <a:t> Arduino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BD7C928-5335-0F23-51FF-EC27E9BB7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757579"/>
              </p:ext>
            </p:extLst>
          </p:nvPr>
        </p:nvGraphicFramePr>
        <p:xfrm>
          <a:off x="1096963" y="2108200"/>
          <a:ext cx="100583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80992801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70105300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68456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Basic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Arduino - 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Mikrocontroller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PIC16-Baureihe - 4.0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ATmega328P – 16MHz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5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Basic (</a:t>
                      </a:r>
                      <a:r>
                        <a:rPr lang="de-DE" dirty="0" err="1"/>
                        <a:t>PBasic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 /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5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digitaler I/O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6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analoger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5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PWM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8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Informationen aus dem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Wenig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Sehr viele Quellen und Foren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5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Programmierumgebung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Basic Stamp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Arduino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0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9552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0BE9D-0954-E503-59C4-99D6AE15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22.12.2022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3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201E5-321B-A0A7-DF22-570A4F20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Abstandssensor HC-SR04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96DF622-11BF-CD44-9567-C1EE7E7F6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6104709" cy="3760891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dirty="0"/>
                  <a:t> Messung über Ultraschall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dirty="0"/>
                  <a:t> Start mit Trigger (I/O kurz auf high)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dirty="0"/>
                  <a:t> Sensor schickt Schall los und misst die Zeit bis das Signal zurück kommt, dann wird Echo Pin für die gemessene Dauer High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dirty="0"/>
                  <a:t> Mikrocontroller misst Zeit des </a:t>
                </a:r>
                <a:r>
                  <a:rPr lang="de-DE" dirty="0" err="1"/>
                  <a:t>Highpegels</a:t>
                </a:r>
                <a:r>
                  <a:rPr lang="de-DE" dirty="0"/>
                  <a:t> an Echo Pin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dirty="0"/>
                  <a:t> Entfernung: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0,5∗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=0,5∗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343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96DF622-11BF-CD44-9567-C1EE7E7F6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6104709" cy="3760891"/>
              </a:xfrm>
              <a:blipFill>
                <a:blip r:embed="rId2"/>
                <a:stretch>
                  <a:fillRect l="-2198" t="-810" r="-24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893C9-2A14-92FD-8E1A-A00F86F7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22.12.2022</a:t>
            </a:fld>
            <a:endParaRPr lang="en-US" dirty="0"/>
          </a:p>
        </p:txBody>
      </p:sp>
      <p:pic>
        <p:nvPicPr>
          <p:cNvPr id="1026" name="Picture 2" descr="Uploads2ftmp2f1d55fc38 3158 4c72 b4e7 38e28e1a954c2farduinohc sr04 whdpy0fy2f">
            <a:extLst>
              <a:ext uri="{FF2B5EF4-FFF2-40B4-BE49-F238E27FC236}">
                <a16:creationId xmlns:a16="http://schemas.microsoft.com/office/drawing/2014/main" id="{BCF3000A-5F7C-4F8D-C5B8-5C8F0BC1E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777" y="2030907"/>
            <a:ext cx="2960916" cy="23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7F8DFB-2579-6C9A-C801-F44D091F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39" y="4256302"/>
            <a:ext cx="3831773" cy="210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4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7532D-BFD1-E2AF-3E78-7BB2AAD8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Motor IC L293D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3FCDD-0ECB-F648-0934-A321B349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38949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Motor nicht direkt an den Mikrocontroller den der hat zu wenig Strom, so würde der Mikrocontroller kaputt gehen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Durch den l293d kann man entweder 4 Motoren vorwärts oder 2 Motoren vorwärts und rückwärts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Geschwindigkeit eines Motors kann durch PWM eingestellt werden</a:t>
            </a:r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                                      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96149-7B03-A96D-A237-09D04645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22.12.2022</a:t>
            </a:fld>
            <a:endParaRPr lang="en-US" dirty="0"/>
          </a:p>
        </p:txBody>
      </p:sp>
      <p:pic>
        <p:nvPicPr>
          <p:cNvPr id="2054" name="Picture 6" descr="L293D Dual-H-Brücken-Motortreiber-IC | Kunden geben uns 9/10!">
            <a:extLst>
              <a:ext uri="{FF2B5EF4-FFF2-40B4-BE49-F238E27FC236}">
                <a16:creationId xmlns:a16="http://schemas.microsoft.com/office/drawing/2014/main" id="{027160B2-F640-7633-3A9F-2A88311B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3" y="2108201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D633EF-421E-24C6-97BF-40661207F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24" y="3688616"/>
            <a:ext cx="5301136" cy="272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BE062-52A3-7E9E-FCD6-6A68EA88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Geschwindigkeit über PWM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58634C-3F6B-56AC-5C05-2C61CAF3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85509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Signal hat immer die gleiche Frequenz (Zeit von an und aus)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Information steckt darin wie lange das Verhältnis von an und aus 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Stehen wäre immer aus (0%)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Maximale Geschwindigkeit wäre immer an(100%)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BF761A-1F7F-730F-F762-F95C48CD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22.12.2022</a:t>
            </a:fld>
            <a:endParaRPr lang="en-US" dirty="0"/>
          </a:p>
        </p:txBody>
      </p:sp>
      <p:pic>
        <p:nvPicPr>
          <p:cNvPr id="3076" name="Picture 4" descr="PWM">
            <a:extLst>
              <a:ext uri="{FF2B5EF4-FFF2-40B4-BE49-F238E27FC236}">
                <a16:creationId xmlns:a16="http://schemas.microsoft.com/office/drawing/2014/main" id="{45A53E9F-4D35-BCA9-AA7D-A57FAD28F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05" y="2157486"/>
            <a:ext cx="4966755" cy="408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E123A-1EDA-27D5-CBA3-AA482D15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BD60FC-9896-D188-07D2-A10A4113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Digitaler Ausgang: </a:t>
            </a:r>
            <a:r>
              <a:rPr lang="de-DE" dirty="0" err="1"/>
              <a:t>digitalWrite</a:t>
            </a:r>
            <a:r>
              <a:rPr lang="de-DE" dirty="0"/>
              <a:t>(Pin, Wert)   Wert : High, 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Digitaler Eingang: </a:t>
            </a:r>
            <a:r>
              <a:rPr lang="de-DE" dirty="0" err="1"/>
              <a:t>digitalRead</a:t>
            </a:r>
            <a:r>
              <a:rPr lang="de-DE" dirty="0"/>
              <a:t>(Pin)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PWM: </a:t>
            </a:r>
            <a:r>
              <a:rPr lang="de-DE" dirty="0" err="1"/>
              <a:t>analogWrite</a:t>
            </a:r>
            <a:r>
              <a:rPr lang="de-DE" dirty="0"/>
              <a:t>(Pin, Wert)                      Wert: 0…255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Zeitmessung: </a:t>
            </a:r>
            <a:r>
              <a:rPr lang="de-DE" dirty="0" err="1"/>
              <a:t>pulseIn</a:t>
            </a:r>
            <a:r>
              <a:rPr lang="de-DE" dirty="0"/>
              <a:t>(Pin, High)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C771D2-CCB5-CD9B-0DFA-71312F7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22.12.2022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5B5BA-1F86-696F-DEBD-68D94F4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0BE9D-0954-E503-59C4-99D6AE15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22.12.2022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8BD735-8DD8-AD64-D313-40A3CDEA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6478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hlinkClick r:id="rId2"/>
              </a:rPr>
              <a:t> https://learn.parallax.com/educators/teach/pbasic-programming-basic-stamp</a:t>
            </a:r>
            <a:endParaRPr lang="de-DE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hlinkClick r:id="rId3"/>
              </a:rPr>
              <a:t> http://site.nwtf.de/wp-content/uploads/2013/12/Druckversion-Anleitung-Mikrocontroller-V3-2.pdf</a:t>
            </a:r>
            <a:endParaRPr lang="de-DE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 </a:t>
            </a:r>
            <a:r>
              <a:rPr lang="de-DE" sz="1600" dirty="0">
                <a:hlinkClick r:id="rId4"/>
              </a:rPr>
              <a:t>https://store.arduino.cc/products/arduino-uno-rev3</a:t>
            </a:r>
            <a:endParaRPr lang="de-DE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hlinkClick r:id="rId5"/>
              </a:rPr>
              <a:t>https://create.arduino.cc/projecthub/abdularbi17/ultrasonic-sensor-hc-sr04-with-arduino-tutorial-327ff6</a:t>
            </a:r>
            <a:endParaRPr lang="de-DE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hlinkClick r:id="rId6"/>
              </a:rPr>
              <a:t>https://www.elektronik-kompendium.de/sites/kom/0401111.htm</a:t>
            </a:r>
            <a:endParaRPr lang="de-DE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hlinkClick r:id="rId6"/>
              </a:rPr>
              <a:t>https://www.elektronik-kompendium.de/sites/kom/0401111.htm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961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" sz="4400" dirty="0">
                <a:solidFill>
                  <a:srgbClr val="FFFFFF"/>
                </a:solidFill>
              </a:rPr>
              <a:t>Vielen Dank für die Aufmerksamkeit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endParaRPr lang="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{33B8093C-7C69-40D6-829F-1C7FE6F625CE}tf56160789_win32</Template>
  <TotalTime>0</TotalTime>
  <Words>378</Words>
  <Application>Microsoft Office PowerPoint</Application>
  <PresentationFormat>Breitbild</PresentationFormat>
  <Paragraphs>64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Cambria Math</vt:lpstr>
      <vt:lpstr>Franklin Gothic Book</vt:lpstr>
      <vt:lpstr>Wingdings</vt:lpstr>
      <vt:lpstr>1_RetrospectVTI</vt:lpstr>
      <vt:lpstr> Ben Böckle Leonard Koch</vt:lpstr>
      <vt:lpstr>Basic Stamp vs Arduino</vt:lpstr>
      <vt:lpstr>Abstandssensor HC-SR04</vt:lpstr>
      <vt:lpstr>Motor IC L293D</vt:lpstr>
      <vt:lpstr>Geschwindigkeit über PWM  </vt:lpstr>
      <vt:lpstr>Befehle</vt:lpstr>
      <vt:lpstr>Quellen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 Böckle Leonard Koch</dc:title>
  <dc:creator>Björn Böckle</dc:creator>
  <cp:lastModifiedBy>Björn Böckle</cp:lastModifiedBy>
  <cp:revision>6</cp:revision>
  <dcterms:created xsi:type="dcterms:W3CDTF">2022-12-22T16:26:40Z</dcterms:created>
  <dcterms:modified xsi:type="dcterms:W3CDTF">2022-12-22T18:05:47Z</dcterms:modified>
</cp:coreProperties>
</file>