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  <p:sldId id="265" r:id="rId9"/>
    <p:sldId id="262" r:id="rId10"/>
  </p:sldIdLst>
  <p:sldSz cx="13004800" cy="97536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12" y="2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9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52135B-949C-4608-888A-8B777603AA64}" type="datetimeFigureOut">
              <a:rPr lang="de-DE"/>
              <a:pPr>
                <a:defRPr/>
              </a:pPr>
              <a:t>05.09.2019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12F865C-7A95-4CCD-894D-241015AD3FD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796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68E50B-6ACA-4F5D-A403-A16438A7C8E5}" type="datetimeFigureOut">
              <a:rPr lang="de-DE"/>
              <a:pPr>
                <a:defRPr/>
              </a:pPr>
              <a:t>05.09.2019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B95D701-FBB6-4775-8C8D-25D1FDDE5D6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88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1300163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 userDrawn="1"/>
        </p:nvSpPr>
        <p:spPr bwMode="auto">
          <a:xfrm>
            <a:off x="0" y="0"/>
            <a:ext cx="13004800" cy="8804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" name="object 3"/>
          <p:cNvSpPr>
            <a:spLocks/>
          </p:cNvSpPr>
          <p:nvPr userDrawn="1"/>
        </p:nvSpPr>
        <p:spPr bwMode="auto">
          <a:xfrm>
            <a:off x="0" y="5980113"/>
            <a:ext cx="13004800" cy="3773487"/>
          </a:xfrm>
          <a:custGeom>
            <a:avLst/>
            <a:gdLst>
              <a:gd name="T0" fmla="*/ 0 w 13004800"/>
              <a:gd name="T1" fmla="*/ 3774122 h 3774440"/>
              <a:gd name="T2" fmla="*/ 13004800 w 13004800"/>
              <a:gd name="T3" fmla="*/ 3774122 h 3774440"/>
              <a:gd name="T4" fmla="*/ 13004800 w 13004800"/>
              <a:gd name="T5" fmla="*/ 0 h 3774440"/>
              <a:gd name="T6" fmla="*/ 0 w 13004800"/>
              <a:gd name="T7" fmla="*/ 0 h 3774440"/>
              <a:gd name="T8" fmla="*/ 0 w 13004800"/>
              <a:gd name="T9" fmla="*/ 3774122 h 377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4800" h="3774440">
                <a:moveTo>
                  <a:pt x="0" y="3774122"/>
                </a:moveTo>
                <a:lnTo>
                  <a:pt x="13004800" y="3774122"/>
                </a:lnTo>
                <a:lnTo>
                  <a:pt x="13004800" y="0"/>
                </a:lnTo>
                <a:lnTo>
                  <a:pt x="0" y="0"/>
                </a:lnTo>
                <a:lnTo>
                  <a:pt x="0" y="3774122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object 4"/>
          <p:cNvSpPr txBox="1"/>
          <p:nvPr userDrawn="1"/>
        </p:nvSpPr>
        <p:spPr>
          <a:xfrm>
            <a:off x="1030288" y="7285038"/>
            <a:ext cx="6038850" cy="17049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de-DE" sz="5500" spc="-5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FOCUSING ON THE INDIVIDUAL</a:t>
            </a:r>
            <a:r>
              <a:rPr sz="5500" spc="-3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5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 userDrawn="1"/>
        </p:nvSpPr>
        <p:spPr>
          <a:xfrm>
            <a:off x="1030288" y="6469063"/>
            <a:ext cx="3821112" cy="4429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800" spc="-11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LÖWENSTEIN</a:t>
            </a:r>
            <a:r>
              <a:rPr sz="2800" spc="-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800" spc="-40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medical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>
            <a:spLocks/>
          </p:cNvSpPr>
          <p:nvPr userDrawn="1"/>
        </p:nvSpPr>
        <p:spPr bwMode="auto">
          <a:xfrm>
            <a:off x="0" y="6016625"/>
            <a:ext cx="13004800" cy="49213"/>
          </a:xfrm>
          <a:custGeom>
            <a:avLst/>
            <a:gdLst>
              <a:gd name="T0" fmla="*/ 0 w 13004800"/>
              <a:gd name="T1" fmla="*/ 48577 h 48895"/>
              <a:gd name="T2" fmla="*/ 13004800 w 13004800"/>
              <a:gd name="T3" fmla="*/ 48577 h 48895"/>
              <a:gd name="T4" fmla="*/ 13004800 w 13004800"/>
              <a:gd name="T5" fmla="*/ 0 h 48895"/>
              <a:gd name="T6" fmla="*/ 0 w 13004800"/>
              <a:gd name="T7" fmla="*/ 0 h 48895"/>
              <a:gd name="T8" fmla="*/ 0 w 13004800"/>
              <a:gd name="T9" fmla="*/ 48577 h 48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04800" h="48895">
                <a:moveTo>
                  <a:pt x="0" y="48577"/>
                </a:moveTo>
                <a:lnTo>
                  <a:pt x="13004800" y="48577"/>
                </a:lnTo>
                <a:lnTo>
                  <a:pt x="13004800" y="0"/>
                </a:lnTo>
                <a:lnTo>
                  <a:pt x="0" y="0"/>
                </a:lnTo>
                <a:lnTo>
                  <a:pt x="0" y="485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" name="object 7"/>
          <p:cNvSpPr>
            <a:spLocks/>
          </p:cNvSpPr>
          <p:nvPr userDrawn="1"/>
        </p:nvSpPr>
        <p:spPr bwMode="auto">
          <a:xfrm>
            <a:off x="10148888" y="7642225"/>
            <a:ext cx="1993900" cy="1008063"/>
          </a:xfrm>
          <a:custGeom>
            <a:avLst/>
            <a:gdLst>
              <a:gd name="T0" fmla="*/ 1018103 w 1995170"/>
              <a:gd name="T1" fmla="*/ 22534 h 1007745"/>
              <a:gd name="T2" fmla="*/ 1158560 w 1995170"/>
              <a:gd name="T3" fmla="*/ 39153 h 1007745"/>
              <a:gd name="T4" fmla="*/ 1292451 w 1995170"/>
              <a:gd name="T5" fmla="*/ 74514 h 1007745"/>
              <a:gd name="T6" fmla="*/ 1418389 w 1995170"/>
              <a:gd name="T7" fmla="*/ 127230 h 1007745"/>
              <a:gd name="T8" fmla="*/ 1534989 w 1995170"/>
              <a:gd name="T9" fmla="*/ 195917 h 1007745"/>
              <a:gd name="T10" fmla="*/ 1640866 w 1995170"/>
              <a:gd name="T11" fmla="*/ 279188 h 1007745"/>
              <a:gd name="T12" fmla="*/ 1734633 w 1995170"/>
              <a:gd name="T13" fmla="*/ 375657 h 1007745"/>
              <a:gd name="T14" fmla="*/ 1814906 w 1995170"/>
              <a:gd name="T15" fmla="*/ 483939 h 1007745"/>
              <a:gd name="T16" fmla="*/ 1880299 w 1995170"/>
              <a:gd name="T17" fmla="*/ 602648 h 1007745"/>
              <a:gd name="T18" fmla="*/ 1929425 w 1995170"/>
              <a:gd name="T19" fmla="*/ 730398 h 1007745"/>
              <a:gd name="T20" fmla="*/ 1960900 w 1995170"/>
              <a:gd name="T21" fmla="*/ 865803 h 1007745"/>
              <a:gd name="T22" fmla="*/ 1973338 w 1995170"/>
              <a:gd name="T23" fmla="*/ 1007478 h 1007745"/>
              <a:gd name="T24" fmla="*/ 1988846 w 1995170"/>
              <a:gd name="T25" fmla="*/ 913092 h 1007745"/>
              <a:gd name="T26" fmla="*/ 1964418 w 1995170"/>
              <a:gd name="T27" fmla="*/ 776257 h 1007745"/>
              <a:gd name="T28" fmla="*/ 1922457 w 1995170"/>
              <a:gd name="T29" fmla="*/ 646293 h 1007745"/>
              <a:gd name="T30" fmla="*/ 1864262 w 1995170"/>
              <a:gd name="T31" fmla="*/ 524499 h 1007745"/>
              <a:gd name="T32" fmla="*/ 1791131 w 1995170"/>
              <a:gd name="T33" fmla="*/ 412171 h 1007745"/>
              <a:gd name="T34" fmla="*/ 1704362 w 1995170"/>
              <a:gd name="T35" fmla="*/ 310608 h 1007745"/>
              <a:gd name="T36" fmla="*/ 1605254 w 1995170"/>
              <a:gd name="T37" fmla="*/ 221109 h 1007745"/>
              <a:gd name="T38" fmla="*/ 1495105 w 1995170"/>
              <a:gd name="T39" fmla="*/ 144971 h 1007745"/>
              <a:gd name="T40" fmla="*/ 1375214 w 1995170"/>
              <a:gd name="T41" fmla="*/ 83493 h 1007745"/>
              <a:gd name="T42" fmla="*/ 1246877 w 1995170"/>
              <a:gd name="T43" fmla="*/ 37973 h 1007745"/>
              <a:gd name="T44" fmla="*/ 970064 w 1995170"/>
              <a:gd name="T45" fmla="*/ 0 h 1007745"/>
              <a:gd name="T46" fmla="*/ 822975 w 1995170"/>
              <a:gd name="T47" fmla="*/ 10525 h 1007745"/>
              <a:gd name="T48" fmla="*/ 682289 w 1995170"/>
              <a:gd name="T49" fmla="*/ 41122 h 1007745"/>
              <a:gd name="T50" fmla="*/ 549472 w 1995170"/>
              <a:gd name="T51" fmla="*/ 90324 h 1007745"/>
              <a:gd name="T52" fmla="*/ 425992 w 1995170"/>
              <a:gd name="T53" fmla="*/ 156664 h 1007745"/>
              <a:gd name="T54" fmla="*/ 313317 w 1995170"/>
              <a:gd name="T55" fmla="*/ 238674 h 1007745"/>
              <a:gd name="T56" fmla="*/ 212912 w 1995170"/>
              <a:gd name="T57" fmla="*/ 334888 h 1007745"/>
              <a:gd name="T58" fmla="*/ 126246 w 1995170"/>
              <a:gd name="T59" fmla="*/ 443839 h 1007745"/>
              <a:gd name="T60" fmla="*/ 54762 w 1995170"/>
              <a:gd name="T61" fmla="*/ 564109 h 1007745"/>
              <a:gd name="T62" fmla="*/ 0 w 1995170"/>
              <a:gd name="T63" fmla="*/ 694080 h 1007745"/>
              <a:gd name="T64" fmla="*/ 58379 w 1995170"/>
              <a:gd name="T65" fmla="*/ 605812 h 1007745"/>
              <a:gd name="T66" fmla="*/ 126647 w 1995170"/>
              <a:gd name="T67" fmla="*/ 481749 h 1007745"/>
              <a:gd name="T68" fmla="*/ 211132 w 1995170"/>
              <a:gd name="T69" fmla="*/ 369100 h 1007745"/>
              <a:gd name="T70" fmla="*/ 310253 w 1995170"/>
              <a:gd name="T71" fmla="*/ 269445 h 1007745"/>
              <a:gd name="T72" fmla="*/ 422429 w 1995170"/>
              <a:gd name="T73" fmla="*/ 184363 h 1007745"/>
              <a:gd name="T74" fmla="*/ 546079 w 1995170"/>
              <a:gd name="T75" fmla="*/ 115438 h 1007745"/>
              <a:gd name="T76" fmla="*/ 679622 w 1995170"/>
              <a:gd name="T77" fmla="*/ 64248 h 1007745"/>
              <a:gd name="T78" fmla="*/ 821477 w 1995170"/>
              <a:gd name="T79" fmla="*/ 32375 h 1007745"/>
              <a:gd name="T80" fmla="*/ 970064 w 1995170"/>
              <a:gd name="T81" fmla="*/ 21399 h 1007745"/>
              <a:gd name="T82" fmla="*/ 1111394 w 1995170"/>
              <a:gd name="T83" fmla="*/ 9709 h 1007745"/>
              <a:gd name="T84" fmla="*/ 970064 w 1995170"/>
              <a:gd name="T85" fmla="*/ 0 h 1007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95170" h="1007745">
                <a:moveTo>
                  <a:pt x="1177690" y="21399"/>
                </a:moveTo>
                <a:lnTo>
                  <a:pt x="970064" y="21399"/>
                </a:lnTo>
                <a:lnTo>
                  <a:pt x="1018103" y="22534"/>
                </a:lnTo>
                <a:lnTo>
                  <a:pt x="1065566" y="25906"/>
                </a:lnTo>
                <a:lnTo>
                  <a:pt x="1112402" y="31463"/>
                </a:lnTo>
                <a:lnTo>
                  <a:pt x="1158560" y="39153"/>
                </a:lnTo>
                <a:lnTo>
                  <a:pt x="1203988" y="48926"/>
                </a:lnTo>
                <a:lnTo>
                  <a:pt x="1248636" y="60730"/>
                </a:lnTo>
                <a:lnTo>
                  <a:pt x="1292451" y="74514"/>
                </a:lnTo>
                <a:lnTo>
                  <a:pt x="1335382" y="90226"/>
                </a:lnTo>
                <a:lnTo>
                  <a:pt x="1377379" y="107815"/>
                </a:lnTo>
                <a:lnTo>
                  <a:pt x="1418389" y="127230"/>
                </a:lnTo>
                <a:lnTo>
                  <a:pt x="1458362" y="148420"/>
                </a:lnTo>
                <a:lnTo>
                  <a:pt x="1497245" y="171332"/>
                </a:lnTo>
                <a:lnTo>
                  <a:pt x="1534989" y="195917"/>
                </a:lnTo>
                <a:lnTo>
                  <a:pt x="1571541" y="222122"/>
                </a:lnTo>
                <a:lnTo>
                  <a:pt x="1606851" y="249896"/>
                </a:lnTo>
                <a:lnTo>
                  <a:pt x="1640866" y="279188"/>
                </a:lnTo>
                <a:lnTo>
                  <a:pt x="1673536" y="309946"/>
                </a:lnTo>
                <a:lnTo>
                  <a:pt x="1704809" y="342120"/>
                </a:lnTo>
                <a:lnTo>
                  <a:pt x="1734633" y="375657"/>
                </a:lnTo>
                <a:lnTo>
                  <a:pt x="1762959" y="410507"/>
                </a:lnTo>
                <a:lnTo>
                  <a:pt x="1789734" y="446618"/>
                </a:lnTo>
                <a:lnTo>
                  <a:pt x="1814906" y="483939"/>
                </a:lnTo>
                <a:lnTo>
                  <a:pt x="1838426" y="522419"/>
                </a:lnTo>
                <a:lnTo>
                  <a:pt x="1860240" y="562005"/>
                </a:lnTo>
                <a:lnTo>
                  <a:pt x="1880299" y="602648"/>
                </a:lnTo>
                <a:lnTo>
                  <a:pt x="1898550" y="644295"/>
                </a:lnTo>
                <a:lnTo>
                  <a:pt x="1914943" y="686896"/>
                </a:lnTo>
                <a:lnTo>
                  <a:pt x="1929425" y="730398"/>
                </a:lnTo>
                <a:lnTo>
                  <a:pt x="1941947" y="774751"/>
                </a:lnTo>
                <a:lnTo>
                  <a:pt x="1952455" y="819903"/>
                </a:lnTo>
                <a:lnTo>
                  <a:pt x="1960900" y="865803"/>
                </a:lnTo>
                <a:lnTo>
                  <a:pt x="1967230" y="912400"/>
                </a:lnTo>
                <a:lnTo>
                  <a:pt x="1971393" y="959642"/>
                </a:lnTo>
                <a:lnTo>
                  <a:pt x="1973338" y="1007478"/>
                </a:lnTo>
                <a:lnTo>
                  <a:pt x="1994750" y="1007491"/>
                </a:lnTo>
                <a:lnTo>
                  <a:pt x="1992868" y="960005"/>
                </a:lnTo>
                <a:lnTo>
                  <a:pt x="1988846" y="913092"/>
                </a:lnTo>
                <a:lnTo>
                  <a:pt x="1982731" y="866797"/>
                </a:lnTo>
                <a:lnTo>
                  <a:pt x="1974573" y="821169"/>
                </a:lnTo>
                <a:lnTo>
                  <a:pt x="1964418" y="776257"/>
                </a:lnTo>
                <a:lnTo>
                  <a:pt x="1952315" y="732108"/>
                </a:lnTo>
                <a:lnTo>
                  <a:pt x="1938312" y="688771"/>
                </a:lnTo>
                <a:lnTo>
                  <a:pt x="1922457" y="646293"/>
                </a:lnTo>
                <a:lnTo>
                  <a:pt x="1904798" y="604723"/>
                </a:lnTo>
                <a:lnTo>
                  <a:pt x="1885357" y="564058"/>
                </a:lnTo>
                <a:lnTo>
                  <a:pt x="1864262" y="524499"/>
                </a:lnTo>
                <a:lnTo>
                  <a:pt x="1841480" y="485940"/>
                </a:lnTo>
                <a:lnTo>
                  <a:pt x="1817087" y="448481"/>
                </a:lnTo>
                <a:lnTo>
                  <a:pt x="1791131" y="412171"/>
                </a:lnTo>
                <a:lnTo>
                  <a:pt x="1763659" y="377056"/>
                </a:lnTo>
                <a:lnTo>
                  <a:pt x="1734720" y="343186"/>
                </a:lnTo>
                <a:lnTo>
                  <a:pt x="1704362" y="310608"/>
                </a:lnTo>
                <a:lnTo>
                  <a:pt x="1672633" y="279371"/>
                </a:lnTo>
                <a:lnTo>
                  <a:pt x="1639581" y="249522"/>
                </a:lnTo>
                <a:lnTo>
                  <a:pt x="1605254" y="221109"/>
                </a:lnTo>
                <a:lnTo>
                  <a:pt x="1569701" y="194181"/>
                </a:lnTo>
                <a:lnTo>
                  <a:pt x="1532968" y="168786"/>
                </a:lnTo>
                <a:lnTo>
                  <a:pt x="1495105" y="144971"/>
                </a:lnTo>
                <a:lnTo>
                  <a:pt x="1456160" y="122786"/>
                </a:lnTo>
                <a:lnTo>
                  <a:pt x="1416180" y="102277"/>
                </a:lnTo>
                <a:lnTo>
                  <a:pt x="1375214" y="83493"/>
                </a:lnTo>
                <a:lnTo>
                  <a:pt x="1333309" y="66483"/>
                </a:lnTo>
                <a:lnTo>
                  <a:pt x="1290514" y="51293"/>
                </a:lnTo>
                <a:lnTo>
                  <a:pt x="1246877" y="37973"/>
                </a:lnTo>
                <a:lnTo>
                  <a:pt x="1202446" y="26571"/>
                </a:lnTo>
                <a:lnTo>
                  <a:pt x="1177690" y="21399"/>
                </a:lnTo>
                <a:close/>
              </a:path>
              <a:path w="1995170" h="1007745">
                <a:moveTo>
                  <a:pt x="970064" y="0"/>
                </a:moveTo>
                <a:lnTo>
                  <a:pt x="920413" y="1187"/>
                </a:lnTo>
                <a:lnTo>
                  <a:pt x="871366" y="4714"/>
                </a:lnTo>
                <a:lnTo>
                  <a:pt x="822975" y="10525"/>
                </a:lnTo>
                <a:lnTo>
                  <a:pt x="775296" y="18566"/>
                </a:lnTo>
                <a:lnTo>
                  <a:pt x="728382" y="28783"/>
                </a:lnTo>
                <a:lnTo>
                  <a:pt x="682289" y="41122"/>
                </a:lnTo>
                <a:lnTo>
                  <a:pt x="637070" y="55528"/>
                </a:lnTo>
                <a:lnTo>
                  <a:pt x="592779" y="71946"/>
                </a:lnTo>
                <a:lnTo>
                  <a:pt x="549472" y="90324"/>
                </a:lnTo>
                <a:lnTo>
                  <a:pt x="507202" y="110605"/>
                </a:lnTo>
                <a:lnTo>
                  <a:pt x="466024" y="132737"/>
                </a:lnTo>
                <a:lnTo>
                  <a:pt x="425992" y="156664"/>
                </a:lnTo>
                <a:lnTo>
                  <a:pt x="387161" y="182332"/>
                </a:lnTo>
                <a:lnTo>
                  <a:pt x="349584" y="209687"/>
                </a:lnTo>
                <a:lnTo>
                  <a:pt x="313317" y="238674"/>
                </a:lnTo>
                <a:lnTo>
                  <a:pt x="278412" y="269240"/>
                </a:lnTo>
                <a:lnTo>
                  <a:pt x="244926" y="301329"/>
                </a:lnTo>
                <a:lnTo>
                  <a:pt x="212912" y="334888"/>
                </a:lnTo>
                <a:lnTo>
                  <a:pt x="182425" y="369862"/>
                </a:lnTo>
                <a:lnTo>
                  <a:pt x="153518" y="406197"/>
                </a:lnTo>
                <a:lnTo>
                  <a:pt x="126246" y="443839"/>
                </a:lnTo>
                <a:lnTo>
                  <a:pt x="100664" y="482732"/>
                </a:lnTo>
                <a:lnTo>
                  <a:pt x="76826" y="522823"/>
                </a:lnTo>
                <a:lnTo>
                  <a:pt x="54762" y="564109"/>
                </a:lnTo>
                <a:lnTo>
                  <a:pt x="34599" y="606382"/>
                </a:lnTo>
                <a:lnTo>
                  <a:pt x="16319" y="649741"/>
                </a:lnTo>
                <a:lnTo>
                  <a:pt x="0" y="694080"/>
                </a:lnTo>
                <a:lnTo>
                  <a:pt x="22656" y="694080"/>
                </a:lnTo>
                <a:lnTo>
                  <a:pt x="39499" y="649429"/>
                </a:lnTo>
                <a:lnTo>
                  <a:pt x="58379" y="605812"/>
                </a:lnTo>
                <a:lnTo>
                  <a:pt x="79235" y="563287"/>
                </a:lnTo>
                <a:lnTo>
                  <a:pt x="102011" y="521913"/>
                </a:lnTo>
                <a:lnTo>
                  <a:pt x="126647" y="481749"/>
                </a:lnTo>
                <a:lnTo>
                  <a:pt x="153085" y="442853"/>
                </a:lnTo>
                <a:lnTo>
                  <a:pt x="181266" y="405284"/>
                </a:lnTo>
                <a:lnTo>
                  <a:pt x="211132" y="369100"/>
                </a:lnTo>
                <a:lnTo>
                  <a:pt x="242624" y="334360"/>
                </a:lnTo>
                <a:lnTo>
                  <a:pt x="275684" y="301122"/>
                </a:lnTo>
                <a:lnTo>
                  <a:pt x="310253" y="269445"/>
                </a:lnTo>
                <a:lnTo>
                  <a:pt x="346273" y="239387"/>
                </a:lnTo>
                <a:lnTo>
                  <a:pt x="383684" y="211007"/>
                </a:lnTo>
                <a:lnTo>
                  <a:pt x="422429" y="184363"/>
                </a:lnTo>
                <a:lnTo>
                  <a:pt x="462449" y="159515"/>
                </a:lnTo>
                <a:lnTo>
                  <a:pt x="503685" y="136520"/>
                </a:lnTo>
                <a:lnTo>
                  <a:pt x="546079" y="115438"/>
                </a:lnTo>
                <a:lnTo>
                  <a:pt x="589572" y="96326"/>
                </a:lnTo>
                <a:lnTo>
                  <a:pt x="634106" y="79243"/>
                </a:lnTo>
                <a:lnTo>
                  <a:pt x="679622" y="64248"/>
                </a:lnTo>
                <a:lnTo>
                  <a:pt x="726061" y="51399"/>
                </a:lnTo>
                <a:lnTo>
                  <a:pt x="773366" y="40755"/>
                </a:lnTo>
                <a:lnTo>
                  <a:pt x="821477" y="32375"/>
                </a:lnTo>
                <a:lnTo>
                  <a:pt x="870336" y="26316"/>
                </a:lnTo>
                <a:lnTo>
                  <a:pt x="919884" y="22638"/>
                </a:lnTo>
                <a:lnTo>
                  <a:pt x="970064" y="21399"/>
                </a:lnTo>
                <a:lnTo>
                  <a:pt x="1177690" y="21399"/>
                </a:lnTo>
                <a:lnTo>
                  <a:pt x="1157269" y="17133"/>
                </a:lnTo>
                <a:lnTo>
                  <a:pt x="1111394" y="9709"/>
                </a:lnTo>
                <a:lnTo>
                  <a:pt x="1064870" y="4347"/>
                </a:lnTo>
                <a:lnTo>
                  <a:pt x="1017744" y="1094"/>
                </a:lnTo>
                <a:lnTo>
                  <a:pt x="970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" name="object 8"/>
          <p:cNvSpPr>
            <a:spLocks/>
          </p:cNvSpPr>
          <p:nvPr userDrawn="1"/>
        </p:nvSpPr>
        <p:spPr bwMode="auto">
          <a:xfrm>
            <a:off x="10044113" y="7543800"/>
            <a:ext cx="1135062" cy="792163"/>
          </a:xfrm>
          <a:custGeom>
            <a:avLst/>
            <a:gdLst>
              <a:gd name="T0" fmla="*/ 1023883 w 1135379"/>
              <a:gd name="T1" fmla="*/ 1106 h 793115"/>
              <a:gd name="T2" fmla="*/ 925213 w 1135379"/>
              <a:gd name="T3" fmla="*/ 9818 h 793115"/>
              <a:gd name="T4" fmla="*/ 829146 w 1135379"/>
              <a:gd name="T5" fmla="*/ 26884 h 793115"/>
              <a:gd name="T6" fmla="*/ 736055 w 1135379"/>
              <a:gd name="T7" fmla="*/ 51931 h 793115"/>
              <a:gd name="T8" fmla="*/ 646311 w 1135379"/>
              <a:gd name="T9" fmla="*/ 84586 h 793115"/>
              <a:gd name="T10" fmla="*/ 560290 w 1135379"/>
              <a:gd name="T11" fmla="*/ 124477 h 793115"/>
              <a:gd name="T12" fmla="*/ 478362 w 1135379"/>
              <a:gd name="T13" fmla="*/ 171230 h 793115"/>
              <a:gd name="T14" fmla="*/ 400902 w 1135379"/>
              <a:gd name="T15" fmla="*/ 224472 h 793115"/>
              <a:gd name="T16" fmla="*/ 328282 w 1135379"/>
              <a:gd name="T17" fmla="*/ 283831 h 793115"/>
              <a:gd name="T18" fmla="*/ 260876 w 1135379"/>
              <a:gd name="T19" fmla="*/ 348933 h 793115"/>
              <a:gd name="T20" fmla="*/ 199056 w 1135379"/>
              <a:gd name="T21" fmla="*/ 419405 h 793115"/>
              <a:gd name="T22" fmla="*/ 143196 w 1135379"/>
              <a:gd name="T23" fmla="*/ 494874 h 793115"/>
              <a:gd name="T24" fmla="*/ 93667 w 1135379"/>
              <a:gd name="T25" fmla="*/ 574968 h 793115"/>
              <a:gd name="T26" fmla="*/ 50845 w 1135379"/>
              <a:gd name="T27" fmla="*/ 659314 h 793115"/>
              <a:gd name="T28" fmla="*/ 15101 w 1135379"/>
              <a:gd name="T29" fmla="*/ 747538 h 793115"/>
              <a:gd name="T30" fmla="*/ 48107 w 1135379"/>
              <a:gd name="T31" fmla="*/ 792988 h 793115"/>
              <a:gd name="T32" fmla="*/ 80803 w 1135379"/>
              <a:gd name="T33" fmla="*/ 705153 h 793115"/>
              <a:gd name="T34" fmla="*/ 120737 w 1135379"/>
              <a:gd name="T35" fmla="*/ 621098 h 793115"/>
              <a:gd name="T36" fmla="*/ 167526 w 1135379"/>
              <a:gd name="T37" fmla="*/ 541206 h 793115"/>
              <a:gd name="T38" fmla="*/ 220786 w 1135379"/>
              <a:gd name="T39" fmla="*/ 465861 h 793115"/>
              <a:gd name="T40" fmla="*/ 280133 w 1135379"/>
              <a:gd name="T41" fmla="*/ 395446 h 793115"/>
              <a:gd name="T42" fmla="*/ 345182 w 1135379"/>
              <a:gd name="T43" fmla="*/ 330347 h 793115"/>
              <a:gd name="T44" fmla="*/ 415550 w 1135379"/>
              <a:gd name="T45" fmla="*/ 270946 h 793115"/>
              <a:gd name="T46" fmla="*/ 490853 w 1135379"/>
              <a:gd name="T47" fmla="*/ 217629 h 793115"/>
              <a:gd name="T48" fmla="*/ 570706 w 1135379"/>
              <a:gd name="T49" fmla="*/ 170778 h 793115"/>
              <a:gd name="T50" fmla="*/ 654726 w 1135379"/>
              <a:gd name="T51" fmla="*/ 130779 h 793115"/>
              <a:gd name="T52" fmla="*/ 742528 w 1135379"/>
              <a:gd name="T53" fmla="*/ 98014 h 793115"/>
              <a:gd name="T54" fmla="*/ 833728 w 1135379"/>
              <a:gd name="T55" fmla="*/ 72869 h 793115"/>
              <a:gd name="T56" fmla="*/ 927943 w 1135379"/>
              <a:gd name="T57" fmla="*/ 55727 h 793115"/>
              <a:gd name="T58" fmla="*/ 1024788 w 1135379"/>
              <a:gd name="T59" fmla="*/ 46972 h 793115"/>
              <a:gd name="T60" fmla="*/ 1134846 w 1135379"/>
              <a:gd name="T61" fmla="*/ 45859 h 793115"/>
              <a:gd name="T62" fmla="*/ 1119763 w 1135379"/>
              <a:gd name="T63" fmla="*/ 975 h 793115"/>
              <a:gd name="T64" fmla="*/ 1089296 w 1135379"/>
              <a:gd name="T65" fmla="*/ 113 h 793115"/>
              <a:gd name="T66" fmla="*/ 1134846 w 1135379"/>
              <a:gd name="T67" fmla="*/ 45859 h 793115"/>
              <a:gd name="T68" fmla="*/ 1089303 w 1135379"/>
              <a:gd name="T69" fmla="*/ 46027 h 793115"/>
              <a:gd name="T70" fmla="*/ 1134846 w 1135379"/>
              <a:gd name="T71" fmla="*/ 47929 h 79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35379" h="793115">
                <a:moveTo>
                  <a:pt x="1074077" y="0"/>
                </a:moveTo>
                <a:lnTo>
                  <a:pt x="1023883" y="1106"/>
                </a:lnTo>
                <a:lnTo>
                  <a:pt x="974246" y="4394"/>
                </a:lnTo>
                <a:lnTo>
                  <a:pt x="925213" y="9818"/>
                </a:lnTo>
                <a:lnTo>
                  <a:pt x="876831" y="17330"/>
                </a:lnTo>
                <a:lnTo>
                  <a:pt x="829146" y="26884"/>
                </a:lnTo>
                <a:lnTo>
                  <a:pt x="782205" y="38433"/>
                </a:lnTo>
                <a:lnTo>
                  <a:pt x="736055" y="51931"/>
                </a:lnTo>
                <a:lnTo>
                  <a:pt x="690741" y="67331"/>
                </a:lnTo>
                <a:lnTo>
                  <a:pt x="646311" y="84586"/>
                </a:lnTo>
                <a:lnTo>
                  <a:pt x="602812" y="103650"/>
                </a:lnTo>
                <a:lnTo>
                  <a:pt x="560290" y="124477"/>
                </a:lnTo>
                <a:lnTo>
                  <a:pt x="518791" y="147019"/>
                </a:lnTo>
                <a:lnTo>
                  <a:pt x="478362" y="171230"/>
                </a:lnTo>
                <a:lnTo>
                  <a:pt x="439050" y="197063"/>
                </a:lnTo>
                <a:lnTo>
                  <a:pt x="400902" y="224472"/>
                </a:lnTo>
                <a:lnTo>
                  <a:pt x="363964" y="253410"/>
                </a:lnTo>
                <a:lnTo>
                  <a:pt x="328282" y="283831"/>
                </a:lnTo>
                <a:lnTo>
                  <a:pt x="293904" y="315687"/>
                </a:lnTo>
                <a:lnTo>
                  <a:pt x="260876" y="348933"/>
                </a:lnTo>
                <a:lnTo>
                  <a:pt x="229244" y="383521"/>
                </a:lnTo>
                <a:lnTo>
                  <a:pt x="199056" y="419405"/>
                </a:lnTo>
                <a:lnTo>
                  <a:pt x="170358" y="456538"/>
                </a:lnTo>
                <a:lnTo>
                  <a:pt x="143196" y="494874"/>
                </a:lnTo>
                <a:lnTo>
                  <a:pt x="117617" y="534367"/>
                </a:lnTo>
                <a:lnTo>
                  <a:pt x="93667" y="574968"/>
                </a:lnTo>
                <a:lnTo>
                  <a:pt x="71395" y="616633"/>
                </a:lnTo>
                <a:lnTo>
                  <a:pt x="50845" y="659314"/>
                </a:lnTo>
                <a:lnTo>
                  <a:pt x="32065" y="702964"/>
                </a:lnTo>
                <a:lnTo>
                  <a:pt x="15101" y="747538"/>
                </a:lnTo>
                <a:lnTo>
                  <a:pt x="0" y="792988"/>
                </a:lnTo>
                <a:lnTo>
                  <a:pt x="48107" y="792988"/>
                </a:lnTo>
                <a:lnTo>
                  <a:pt x="63526" y="748622"/>
                </a:lnTo>
                <a:lnTo>
                  <a:pt x="80803" y="705153"/>
                </a:lnTo>
                <a:lnTo>
                  <a:pt x="99889" y="662630"/>
                </a:lnTo>
                <a:lnTo>
                  <a:pt x="120737" y="621098"/>
                </a:lnTo>
                <a:lnTo>
                  <a:pt x="143299" y="580608"/>
                </a:lnTo>
                <a:lnTo>
                  <a:pt x="167526" y="541206"/>
                </a:lnTo>
                <a:lnTo>
                  <a:pt x="193371" y="502941"/>
                </a:lnTo>
                <a:lnTo>
                  <a:pt x="220786" y="465861"/>
                </a:lnTo>
                <a:lnTo>
                  <a:pt x="249723" y="430013"/>
                </a:lnTo>
                <a:lnTo>
                  <a:pt x="280133" y="395446"/>
                </a:lnTo>
                <a:lnTo>
                  <a:pt x="311969" y="362208"/>
                </a:lnTo>
                <a:lnTo>
                  <a:pt x="345182" y="330347"/>
                </a:lnTo>
                <a:lnTo>
                  <a:pt x="379725" y="299910"/>
                </a:lnTo>
                <a:lnTo>
                  <a:pt x="415550" y="270946"/>
                </a:lnTo>
                <a:lnTo>
                  <a:pt x="452609" y="243503"/>
                </a:lnTo>
                <a:lnTo>
                  <a:pt x="490853" y="217629"/>
                </a:lnTo>
                <a:lnTo>
                  <a:pt x="530235" y="193371"/>
                </a:lnTo>
                <a:lnTo>
                  <a:pt x="570706" y="170778"/>
                </a:lnTo>
                <a:lnTo>
                  <a:pt x="612219" y="149898"/>
                </a:lnTo>
                <a:lnTo>
                  <a:pt x="654726" y="130779"/>
                </a:lnTo>
                <a:lnTo>
                  <a:pt x="698178" y="113468"/>
                </a:lnTo>
                <a:lnTo>
                  <a:pt x="742528" y="98014"/>
                </a:lnTo>
                <a:lnTo>
                  <a:pt x="787727" y="84465"/>
                </a:lnTo>
                <a:lnTo>
                  <a:pt x="833728" y="72869"/>
                </a:lnTo>
                <a:lnTo>
                  <a:pt x="880483" y="63273"/>
                </a:lnTo>
                <a:lnTo>
                  <a:pt x="927943" y="55727"/>
                </a:lnTo>
                <a:lnTo>
                  <a:pt x="976060" y="50277"/>
                </a:lnTo>
                <a:lnTo>
                  <a:pt x="1024788" y="46972"/>
                </a:lnTo>
                <a:lnTo>
                  <a:pt x="1074077" y="45859"/>
                </a:lnTo>
                <a:lnTo>
                  <a:pt x="1134846" y="45859"/>
                </a:lnTo>
                <a:lnTo>
                  <a:pt x="1134846" y="1689"/>
                </a:lnTo>
                <a:lnTo>
                  <a:pt x="1119763" y="975"/>
                </a:lnTo>
                <a:lnTo>
                  <a:pt x="1104552" y="444"/>
                </a:lnTo>
                <a:lnTo>
                  <a:pt x="1089296" y="113"/>
                </a:lnTo>
                <a:lnTo>
                  <a:pt x="1074077" y="0"/>
                </a:lnTo>
                <a:close/>
              </a:path>
              <a:path w="1135379" h="793115">
                <a:moveTo>
                  <a:pt x="1134846" y="45859"/>
                </a:moveTo>
                <a:lnTo>
                  <a:pt x="1074077" y="45859"/>
                </a:lnTo>
                <a:lnTo>
                  <a:pt x="1089303" y="46027"/>
                </a:lnTo>
                <a:lnTo>
                  <a:pt x="1104561" y="46480"/>
                </a:lnTo>
                <a:lnTo>
                  <a:pt x="1134846" y="47929"/>
                </a:lnTo>
                <a:lnTo>
                  <a:pt x="1134846" y="458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9" name="object 9"/>
          <p:cNvSpPr>
            <a:spLocks/>
          </p:cNvSpPr>
          <p:nvPr userDrawn="1"/>
        </p:nvSpPr>
        <p:spPr bwMode="auto">
          <a:xfrm>
            <a:off x="11179175" y="7718425"/>
            <a:ext cx="889000" cy="931863"/>
          </a:xfrm>
          <a:custGeom>
            <a:avLst/>
            <a:gdLst>
              <a:gd name="T0" fmla="*/ 0 w 889634"/>
              <a:gd name="T1" fmla="*/ 0 h 931545"/>
              <a:gd name="T2" fmla="*/ 0 w 889634"/>
              <a:gd name="T3" fmla="*/ 45961 h 931545"/>
              <a:gd name="T4" fmla="*/ 47740 w 889634"/>
              <a:gd name="T5" fmla="*/ 50409 h 931545"/>
              <a:gd name="T6" fmla="*/ 94737 w 889634"/>
              <a:gd name="T7" fmla="*/ 57308 h 931545"/>
              <a:gd name="T8" fmla="*/ 140927 w 889634"/>
              <a:gd name="T9" fmla="*/ 66594 h 931545"/>
              <a:gd name="T10" fmla="*/ 186242 w 889634"/>
              <a:gd name="T11" fmla="*/ 78201 h 931545"/>
              <a:gd name="T12" fmla="*/ 230618 w 889634"/>
              <a:gd name="T13" fmla="*/ 92062 h 931545"/>
              <a:gd name="T14" fmla="*/ 273989 w 889634"/>
              <a:gd name="T15" fmla="*/ 108114 h 931545"/>
              <a:gd name="T16" fmla="*/ 316290 w 889634"/>
              <a:gd name="T17" fmla="*/ 126290 h 931545"/>
              <a:gd name="T18" fmla="*/ 357456 w 889634"/>
              <a:gd name="T19" fmla="*/ 146524 h 931545"/>
              <a:gd name="T20" fmla="*/ 397420 w 889634"/>
              <a:gd name="T21" fmla="*/ 168752 h 931545"/>
              <a:gd name="T22" fmla="*/ 436117 w 889634"/>
              <a:gd name="T23" fmla="*/ 192908 h 931545"/>
              <a:gd name="T24" fmla="*/ 473483 w 889634"/>
              <a:gd name="T25" fmla="*/ 218927 h 931545"/>
              <a:gd name="T26" fmla="*/ 509451 w 889634"/>
              <a:gd name="T27" fmla="*/ 246743 h 931545"/>
              <a:gd name="T28" fmla="*/ 543956 w 889634"/>
              <a:gd name="T29" fmla="*/ 276290 h 931545"/>
              <a:gd name="T30" fmla="*/ 576933 w 889634"/>
              <a:gd name="T31" fmla="*/ 307503 h 931545"/>
              <a:gd name="T32" fmla="*/ 608316 w 889634"/>
              <a:gd name="T33" fmla="*/ 340318 h 931545"/>
              <a:gd name="T34" fmla="*/ 638039 w 889634"/>
              <a:gd name="T35" fmla="*/ 374667 h 931545"/>
              <a:gd name="T36" fmla="*/ 666038 w 889634"/>
              <a:gd name="T37" fmla="*/ 410486 h 931545"/>
              <a:gd name="T38" fmla="*/ 692246 w 889634"/>
              <a:gd name="T39" fmla="*/ 447710 h 931545"/>
              <a:gd name="T40" fmla="*/ 716599 w 889634"/>
              <a:gd name="T41" fmla="*/ 486272 h 931545"/>
              <a:gd name="T42" fmla="*/ 739030 w 889634"/>
              <a:gd name="T43" fmla="*/ 526108 h 931545"/>
              <a:gd name="T44" fmla="*/ 759475 w 889634"/>
              <a:gd name="T45" fmla="*/ 567152 h 931545"/>
              <a:gd name="T46" fmla="*/ 777868 w 889634"/>
              <a:gd name="T47" fmla="*/ 609339 h 931545"/>
              <a:gd name="T48" fmla="*/ 794143 w 889634"/>
              <a:gd name="T49" fmla="*/ 652603 h 931545"/>
              <a:gd name="T50" fmla="*/ 808236 w 889634"/>
              <a:gd name="T51" fmla="*/ 696878 h 931545"/>
              <a:gd name="T52" fmla="*/ 820079 w 889634"/>
              <a:gd name="T53" fmla="*/ 742099 h 931545"/>
              <a:gd name="T54" fmla="*/ 829609 w 889634"/>
              <a:gd name="T55" fmla="*/ 788202 h 931545"/>
              <a:gd name="T56" fmla="*/ 836760 w 889634"/>
              <a:gd name="T57" fmla="*/ 835119 h 931545"/>
              <a:gd name="T58" fmla="*/ 841465 w 889634"/>
              <a:gd name="T59" fmla="*/ 882786 h 931545"/>
              <a:gd name="T60" fmla="*/ 843661 w 889634"/>
              <a:gd name="T61" fmla="*/ 931138 h 931545"/>
              <a:gd name="T62" fmla="*/ 889546 w 889634"/>
              <a:gd name="T63" fmla="*/ 931125 h 931545"/>
              <a:gd name="T64" fmla="*/ 887393 w 889634"/>
              <a:gd name="T65" fmla="*/ 881863 h 931545"/>
              <a:gd name="T66" fmla="*/ 882759 w 889634"/>
              <a:gd name="T67" fmla="*/ 833272 h 931545"/>
              <a:gd name="T68" fmla="*/ 875706 w 889634"/>
              <a:gd name="T69" fmla="*/ 785417 h 931545"/>
              <a:gd name="T70" fmla="*/ 866298 w 889634"/>
              <a:gd name="T71" fmla="*/ 738359 h 931545"/>
              <a:gd name="T72" fmla="*/ 854597 w 889634"/>
              <a:gd name="T73" fmla="*/ 692162 h 931545"/>
              <a:gd name="T74" fmla="*/ 840666 w 889634"/>
              <a:gd name="T75" fmla="*/ 646888 h 931545"/>
              <a:gd name="T76" fmla="*/ 824566 w 889634"/>
              <a:gd name="T77" fmla="*/ 602599 h 931545"/>
              <a:gd name="T78" fmla="*/ 806361 w 889634"/>
              <a:gd name="T79" fmla="*/ 559358 h 931545"/>
              <a:gd name="T80" fmla="*/ 786114 w 889634"/>
              <a:gd name="T81" fmla="*/ 517228 h 931545"/>
              <a:gd name="T82" fmla="*/ 763887 w 889634"/>
              <a:gd name="T83" fmla="*/ 476272 h 931545"/>
              <a:gd name="T84" fmla="*/ 739742 w 889634"/>
              <a:gd name="T85" fmla="*/ 436552 h 931545"/>
              <a:gd name="T86" fmla="*/ 713743 w 889634"/>
              <a:gd name="T87" fmla="*/ 398130 h 931545"/>
              <a:gd name="T88" fmla="*/ 685951 w 889634"/>
              <a:gd name="T89" fmla="*/ 361070 h 931545"/>
              <a:gd name="T90" fmla="*/ 656430 w 889634"/>
              <a:gd name="T91" fmla="*/ 325433 h 931545"/>
              <a:gd name="T92" fmla="*/ 625243 w 889634"/>
              <a:gd name="T93" fmla="*/ 291284 h 931545"/>
              <a:gd name="T94" fmla="*/ 592451 w 889634"/>
              <a:gd name="T95" fmla="*/ 258683 h 931545"/>
              <a:gd name="T96" fmla="*/ 558117 w 889634"/>
              <a:gd name="T97" fmla="*/ 227694 h 931545"/>
              <a:gd name="T98" fmla="*/ 522305 w 889634"/>
              <a:gd name="T99" fmla="*/ 198379 h 931545"/>
              <a:gd name="T100" fmla="*/ 485077 w 889634"/>
              <a:gd name="T101" fmla="*/ 170802 h 931545"/>
              <a:gd name="T102" fmla="*/ 446494 w 889634"/>
              <a:gd name="T103" fmla="*/ 145024 h 931545"/>
              <a:gd name="T104" fmla="*/ 406621 w 889634"/>
              <a:gd name="T105" fmla="*/ 121108 h 931545"/>
              <a:gd name="T106" fmla="*/ 365519 w 889634"/>
              <a:gd name="T107" fmla="*/ 99117 h 931545"/>
              <a:gd name="T108" fmla="*/ 323252 w 889634"/>
              <a:gd name="T109" fmla="*/ 79114 h 931545"/>
              <a:gd name="T110" fmla="*/ 279881 w 889634"/>
              <a:gd name="T111" fmla="*/ 61160 h 931545"/>
              <a:gd name="T112" fmla="*/ 235470 w 889634"/>
              <a:gd name="T113" fmla="*/ 45320 h 931545"/>
              <a:gd name="T114" fmla="*/ 190081 w 889634"/>
              <a:gd name="T115" fmla="*/ 31655 h 931545"/>
              <a:gd name="T116" fmla="*/ 143777 w 889634"/>
              <a:gd name="T117" fmla="*/ 20227 h 931545"/>
              <a:gd name="T118" fmla="*/ 96620 w 889634"/>
              <a:gd name="T119" fmla="*/ 11101 h 931545"/>
              <a:gd name="T120" fmla="*/ 48674 w 889634"/>
              <a:gd name="T121" fmla="*/ 4337 h 931545"/>
              <a:gd name="T122" fmla="*/ 0 w 889634"/>
              <a:gd name="T123" fmla="*/ 0 h 93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9634" h="931545">
                <a:moveTo>
                  <a:pt x="0" y="0"/>
                </a:moveTo>
                <a:lnTo>
                  <a:pt x="0" y="45961"/>
                </a:lnTo>
                <a:lnTo>
                  <a:pt x="47740" y="50409"/>
                </a:lnTo>
                <a:lnTo>
                  <a:pt x="94737" y="57308"/>
                </a:lnTo>
                <a:lnTo>
                  <a:pt x="140927" y="66594"/>
                </a:lnTo>
                <a:lnTo>
                  <a:pt x="186242" y="78201"/>
                </a:lnTo>
                <a:lnTo>
                  <a:pt x="230618" y="92062"/>
                </a:lnTo>
                <a:lnTo>
                  <a:pt x="273989" y="108114"/>
                </a:lnTo>
                <a:lnTo>
                  <a:pt x="316290" y="126290"/>
                </a:lnTo>
                <a:lnTo>
                  <a:pt x="357456" y="146524"/>
                </a:lnTo>
                <a:lnTo>
                  <a:pt x="397420" y="168752"/>
                </a:lnTo>
                <a:lnTo>
                  <a:pt x="436117" y="192908"/>
                </a:lnTo>
                <a:lnTo>
                  <a:pt x="473483" y="218927"/>
                </a:lnTo>
                <a:lnTo>
                  <a:pt x="509451" y="246743"/>
                </a:lnTo>
                <a:lnTo>
                  <a:pt x="543956" y="276290"/>
                </a:lnTo>
                <a:lnTo>
                  <a:pt x="576933" y="307503"/>
                </a:lnTo>
                <a:lnTo>
                  <a:pt x="608316" y="340318"/>
                </a:lnTo>
                <a:lnTo>
                  <a:pt x="638039" y="374667"/>
                </a:lnTo>
                <a:lnTo>
                  <a:pt x="666038" y="410486"/>
                </a:lnTo>
                <a:lnTo>
                  <a:pt x="692246" y="447710"/>
                </a:lnTo>
                <a:lnTo>
                  <a:pt x="716599" y="486272"/>
                </a:lnTo>
                <a:lnTo>
                  <a:pt x="739030" y="526108"/>
                </a:lnTo>
                <a:lnTo>
                  <a:pt x="759475" y="567152"/>
                </a:lnTo>
                <a:lnTo>
                  <a:pt x="777868" y="609339"/>
                </a:lnTo>
                <a:lnTo>
                  <a:pt x="794143" y="652603"/>
                </a:lnTo>
                <a:lnTo>
                  <a:pt x="808236" y="696878"/>
                </a:lnTo>
                <a:lnTo>
                  <a:pt x="820079" y="742099"/>
                </a:lnTo>
                <a:lnTo>
                  <a:pt x="829609" y="788202"/>
                </a:lnTo>
                <a:lnTo>
                  <a:pt x="836760" y="835119"/>
                </a:lnTo>
                <a:lnTo>
                  <a:pt x="841465" y="882786"/>
                </a:lnTo>
                <a:lnTo>
                  <a:pt x="843661" y="931138"/>
                </a:lnTo>
                <a:lnTo>
                  <a:pt x="889546" y="931125"/>
                </a:lnTo>
                <a:lnTo>
                  <a:pt x="887393" y="881863"/>
                </a:lnTo>
                <a:lnTo>
                  <a:pt x="882759" y="833272"/>
                </a:lnTo>
                <a:lnTo>
                  <a:pt x="875706" y="785417"/>
                </a:lnTo>
                <a:lnTo>
                  <a:pt x="866298" y="738359"/>
                </a:lnTo>
                <a:lnTo>
                  <a:pt x="854597" y="692162"/>
                </a:lnTo>
                <a:lnTo>
                  <a:pt x="840666" y="646888"/>
                </a:lnTo>
                <a:lnTo>
                  <a:pt x="824566" y="602599"/>
                </a:lnTo>
                <a:lnTo>
                  <a:pt x="806361" y="559358"/>
                </a:lnTo>
                <a:lnTo>
                  <a:pt x="786114" y="517228"/>
                </a:lnTo>
                <a:lnTo>
                  <a:pt x="763887" y="476272"/>
                </a:lnTo>
                <a:lnTo>
                  <a:pt x="739742" y="436552"/>
                </a:lnTo>
                <a:lnTo>
                  <a:pt x="713743" y="398130"/>
                </a:lnTo>
                <a:lnTo>
                  <a:pt x="685951" y="361070"/>
                </a:lnTo>
                <a:lnTo>
                  <a:pt x="656430" y="325433"/>
                </a:lnTo>
                <a:lnTo>
                  <a:pt x="625243" y="291284"/>
                </a:lnTo>
                <a:lnTo>
                  <a:pt x="592451" y="258683"/>
                </a:lnTo>
                <a:lnTo>
                  <a:pt x="558117" y="227694"/>
                </a:lnTo>
                <a:lnTo>
                  <a:pt x="522305" y="198379"/>
                </a:lnTo>
                <a:lnTo>
                  <a:pt x="485077" y="170802"/>
                </a:lnTo>
                <a:lnTo>
                  <a:pt x="446494" y="145024"/>
                </a:lnTo>
                <a:lnTo>
                  <a:pt x="406621" y="121108"/>
                </a:lnTo>
                <a:lnTo>
                  <a:pt x="365519" y="99117"/>
                </a:lnTo>
                <a:lnTo>
                  <a:pt x="323252" y="79114"/>
                </a:lnTo>
                <a:lnTo>
                  <a:pt x="279881" y="61160"/>
                </a:lnTo>
                <a:lnTo>
                  <a:pt x="235470" y="45320"/>
                </a:lnTo>
                <a:lnTo>
                  <a:pt x="190081" y="31655"/>
                </a:lnTo>
                <a:lnTo>
                  <a:pt x="143777" y="20227"/>
                </a:lnTo>
                <a:lnTo>
                  <a:pt x="96620" y="11101"/>
                </a:lnTo>
                <a:lnTo>
                  <a:pt x="48674" y="43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object 10"/>
          <p:cNvSpPr>
            <a:spLocks/>
          </p:cNvSpPr>
          <p:nvPr userDrawn="1"/>
        </p:nvSpPr>
        <p:spPr bwMode="auto">
          <a:xfrm>
            <a:off x="10044113" y="8728075"/>
            <a:ext cx="1179512" cy="241300"/>
          </a:xfrm>
          <a:custGeom>
            <a:avLst/>
            <a:gdLst>
              <a:gd name="T0" fmla="*/ 1168 w 1179195"/>
              <a:gd name="T1" fmla="*/ 116001 h 241934"/>
              <a:gd name="T2" fmla="*/ 39652 w 1179195"/>
              <a:gd name="T3" fmla="*/ 117919 h 241934"/>
              <a:gd name="T4" fmla="*/ 20828 w 1179195"/>
              <a:gd name="T5" fmla="*/ 92278 h 241934"/>
              <a:gd name="T6" fmla="*/ 102857 w 1179195"/>
              <a:gd name="T7" fmla="*/ 147510 h 241934"/>
              <a:gd name="T8" fmla="*/ 128371 w 1179195"/>
              <a:gd name="T9" fmla="*/ 135331 h 241934"/>
              <a:gd name="T10" fmla="*/ 112623 w 1179195"/>
              <a:gd name="T11" fmla="*/ 108521 h 241934"/>
              <a:gd name="T12" fmla="*/ 185319 w 1179195"/>
              <a:gd name="T13" fmla="*/ 110307 h 241934"/>
              <a:gd name="T14" fmla="*/ 226921 w 1179195"/>
              <a:gd name="T15" fmla="*/ 137024 h 241934"/>
              <a:gd name="T16" fmla="*/ 132919 w 1179195"/>
              <a:gd name="T17" fmla="*/ 101147 h 241934"/>
              <a:gd name="T18" fmla="*/ 152679 w 1179195"/>
              <a:gd name="T19" fmla="*/ 108305 h 241934"/>
              <a:gd name="T20" fmla="*/ 195730 w 1179195"/>
              <a:gd name="T21" fmla="*/ 92684 h 241934"/>
              <a:gd name="T22" fmla="*/ 64105 w 1179195"/>
              <a:gd name="T23" fmla="*/ 88954 h 241934"/>
              <a:gd name="T24" fmla="*/ 45872 w 1179195"/>
              <a:gd name="T25" fmla="*/ 112585 h 241934"/>
              <a:gd name="T26" fmla="*/ 101727 w 1179195"/>
              <a:gd name="T27" fmla="*/ 97155 h 241934"/>
              <a:gd name="T28" fmla="*/ 361746 w 1179195"/>
              <a:gd name="T29" fmla="*/ 88442 h 241934"/>
              <a:gd name="T30" fmla="*/ 299064 w 1179195"/>
              <a:gd name="T31" fmla="*/ 212124 h 241934"/>
              <a:gd name="T32" fmla="*/ 406354 w 1179195"/>
              <a:gd name="T33" fmla="*/ 234435 h 241934"/>
              <a:gd name="T34" fmla="*/ 316141 w 1179195"/>
              <a:gd name="T35" fmla="*/ 200799 h 241934"/>
              <a:gd name="T36" fmla="*/ 433256 w 1179195"/>
              <a:gd name="T37" fmla="*/ 155727 h 241934"/>
              <a:gd name="T38" fmla="*/ 411592 w 1179195"/>
              <a:gd name="T39" fmla="*/ 106705 h 241934"/>
              <a:gd name="T40" fmla="*/ 379490 w 1179195"/>
              <a:gd name="T41" fmla="*/ 225545 h 241934"/>
              <a:gd name="T42" fmla="*/ 411734 w 1179195"/>
              <a:gd name="T43" fmla="*/ 201549 h 241934"/>
              <a:gd name="T44" fmla="*/ 410201 w 1179195"/>
              <a:gd name="T45" fmla="*/ 145604 h 241934"/>
              <a:gd name="T46" fmla="*/ 411592 w 1179195"/>
              <a:gd name="T47" fmla="*/ 106705 h 241934"/>
              <a:gd name="T48" fmla="*/ 487382 w 1179195"/>
              <a:gd name="T49" fmla="*/ 175452 h 241934"/>
              <a:gd name="T50" fmla="*/ 596290 w 1179195"/>
              <a:gd name="T51" fmla="*/ 238721 h 241934"/>
              <a:gd name="T52" fmla="*/ 549833 w 1179195"/>
              <a:gd name="T53" fmla="*/ 225958 h 241934"/>
              <a:gd name="T54" fmla="*/ 557847 w 1179195"/>
              <a:gd name="T55" fmla="*/ 106705 h 241934"/>
              <a:gd name="T56" fmla="*/ 643712 w 1179195"/>
              <a:gd name="T57" fmla="*/ 216941 h 241934"/>
              <a:gd name="T58" fmla="*/ 611602 w 1179195"/>
              <a:gd name="T59" fmla="*/ 106705 h 241934"/>
              <a:gd name="T60" fmla="*/ 624497 w 1179195"/>
              <a:gd name="T61" fmla="*/ 158724 h 241934"/>
              <a:gd name="T62" fmla="*/ 616121 w 1179195"/>
              <a:gd name="T63" fmla="*/ 223703 h 241934"/>
              <a:gd name="T64" fmla="*/ 616121 w 1179195"/>
              <a:gd name="T65" fmla="*/ 111327 h 241934"/>
              <a:gd name="T66" fmla="*/ 643712 w 1179195"/>
              <a:gd name="T67" fmla="*/ 118249 h 241934"/>
              <a:gd name="T68" fmla="*/ 733755 w 1179195"/>
              <a:gd name="T69" fmla="*/ 241804 h 241934"/>
              <a:gd name="T70" fmla="*/ 709079 w 1179195"/>
              <a:gd name="T71" fmla="*/ 26441 h 241934"/>
              <a:gd name="T72" fmla="*/ 719010 w 1179195"/>
              <a:gd name="T73" fmla="*/ 49987 h 241934"/>
              <a:gd name="T74" fmla="*/ 738238 w 1179195"/>
              <a:gd name="T75" fmla="*/ 30124 h 241934"/>
              <a:gd name="T76" fmla="*/ 828863 w 1179195"/>
              <a:gd name="T77" fmla="*/ 97626 h 241934"/>
              <a:gd name="T78" fmla="*/ 835964 w 1179195"/>
              <a:gd name="T79" fmla="*/ 240157 h 241934"/>
              <a:gd name="T80" fmla="*/ 915309 w 1179195"/>
              <a:gd name="T81" fmla="*/ 230789 h 241934"/>
              <a:gd name="T82" fmla="*/ 811936 w 1179195"/>
              <a:gd name="T83" fmla="*/ 175806 h 241934"/>
              <a:gd name="T84" fmla="*/ 913626 w 1179195"/>
              <a:gd name="T85" fmla="*/ 103143 h 241934"/>
              <a:gd name="T86" fmla="*/ 899947 w 1179195"/>
              <a:gd name="T87" fmla="*/ 218427 h 241934"/>
              <a:gd name="T88" fmla="*/ 926007 w 1179195"/>
              <a:gd name="T89" fmla="*/ 220129 h 241934"/>
              <a:gd name="T90" fmla="*/ 898817 w 1179195"/>
              <a:gd name="T91" fmla="*/ 116052 h 241934"/>
              <a:gd name="T92" fmla="*/ 917651 w 1179195"/>
              <a:gd name="T93" fmla="*/ 106705 h 241934"/>
              <a:gd name="T94" fmla="*/ 1067308 w 1179195"/>
              <a:gd name="T95" fmla="*/ 145186 h 241934"/>
              <a:gd name="T96" fmla="*/ 966523 w 1179195"/>
              <a:gd name="T97" fmla="*/ 178466 h 241934"/>
              <a:gd name="T98" fmla="*/ 1044727 w 1179195"/>
              <a:gd name="T99" fmla="*/ 239522 h 241934"/>
              <a:gd name="T100" fmla="*/ 1010754 w 1179195"/>
              <a:gd name="T101" fmla="*/ 227660 h 241934"/>
              <a:gd name="T102" fmla="*/ 1087818 w 1179195"/>
              <a:gd name="T103" fmla="*/ 167259 h 241934"/>
              <a:gd name="T104" fmla="*/ 1087938 w 1179195"/>
              <a:gd name="T105" fmla="*/ 217893 h 241934"/>
              <a:gd name="T106" fmla="*/ 1070190 w 1179195"/>
              <a:gd name="T107" fmla="*/ 238620 h 241934"/>
              <a:gd name="T108" fmla="*/ 1088021 w 1179195"/>
              <a:gd name="T109" fmla="*/ 220345 h 241934"/>
              <a:gd name="T110" fmla="*/ 1066241 w 1179195"/>
              <a:gd name="T111" fmla="*/ 191401 h 241934"/>
              <a:gd name="T112" fmla="*/ 1067943 w 1179195"/>
              <a:gd name="T113" fmla="*/ 217893 h 241934"/>
              <a:gd name="T114" fmla="*/ 1020137 w 1179195"/>
              <a:gd name="T115" fmla="*/ 88823 h 241934"/>
              <a:gd name="T116" fmla="*/ 994575 w 1179195"/>
              <a:gd name="T117" fmla="*/ 114719 h 241934"/>
              <a:gd name="T118" fmla="*/ 1059307 w 1179195"/>
              <a:gd name="T119" fmla="*/ 94056 h 241934"/>
              <a:gd name="T120" fmla="*/ 1157351 w 1179195"/>
              <a:gd name="T121" fmla="*/ 241804 h 24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79195" h="241934">
                <a:moveTo>
                  <a:pt x="20828" y="92278"/>
                </a:moveTo>
                <a:lnTo>
                  <a:pt x="0" y="92278"/>
                </a:lnTo>
                <a:lnTo>
                  <a:pt x="451" y="97990"/>
                </a:lnTo>
                <a:lnTo>
                  <a:pt x="736" y="103174"/>
                </a:lnTo>
                <a:lnTo>
                  <a:pt x="1168" y="116001"/>
                </a:lnTo>
                <a:lnTo>
                  <a:pt x="1282" y="241804"/>
                </a:lnTo>
                <a:lnTo>
                  <a:pt x="23075" y="241804"/>
                </a:lnTo>
                <a:lnTo>
                  <a:pt x="23075" y="165341"/>
                </a:lnTo>
                <a:lnTo>
                  <a:pt x="23314" y="158064"/>
                </a:lnTo>
                <a:lnTo>
                  <a:pt x="39652" y="117919"/>
                </a:lnTo>
                <a:lnTo>
                  <a:pt x="22110" y="117919"/>
                </a:lnTo>
                <a:lnTo>
                  <a:pt x="21996" y="110655"/>
                </a:lnTo>
                <a:lnTo>
                  <a:pt x="21577" y="100838"/>
                </a:lnTo>
                <a:lnTo>
                  <a:pt x="21247" y="96342"/>
                </a:lnTo>
                <a:lnTo>
                  <a:pt x="20828" y="92278"/>
                </a:lnTo>
                <a:close/>
              </a:path>
              <a:path w="1179195" h="241934">
                <a:moveTo>
                  <a:pt x="111046" y="106705"/>
                </a:moveTo>
                <a:lnTo>
                  <a:pt x="73901" y="106705"/>
                </a:lnTo>
                <a:lnTo>
                  <a:pt x="79883" y="107823"/>
                </a:lnTo>
                <a:lnTo>
                  <a:pt x="89281" y="112306"/>
                </a:lnTo>
                <a:lnTo>
                  <a:pt x="102857" y="147510"/>
                </a:lnTo>
                <a:lnTo>
                  <a:pt x="102857" y="241804"/>
                </a:lnTo>
                <a:lnTo>
                  <a:pt x="124637" y="241804"/>
                </a:lnTo>
                <a:lnTo>
                  <a:pt x="124637" y="155409"/>
                </a:lnTo>
                <a:lnTo>
                  <a:pt x="125387" y="148577"/>
                </a:lnTo>
                <a:lnTo>
                  <a:pt x="128371" y="135331"/>
                </a:lnTo>
                <a:lnTo>
                  <a:pt x="130784" y="129400"/>
                </a:lnTo>
                <a:lnTo>
                  <a:pt x="136622" y="120167"/>
                </a:lnTo>
                <a:lnTo>
                  <a:pt x="118237" y="120167"/>
                </a:lnTo>
                <a:lnTo>
                  <a:pt x="115671" y="113753"/>
                </a:lnTo>
                <a:lnTo>
                  <a:pt x="112623" y="108521"/>
                </a:lnTo>
                <a:lnTo>
                  <a:pt x="111046" y="106705"/>
                </a:lnTo>
                <a:close/>
              </a:path>
              <a:path w="1179195" h="241934">
                <a:moveTo>
                  <a:pt x="214423" y="106705"/>
                </a:moveTo>
                <a:lnTo>
                  <a:pt x="167259" y="106705"/>
                </a:lnTo>
                <a:lnTo>
                  <a:pt x="177060" y="107605"/>
                </a:lnTo>
                <a:lnTo>
                  <a:pt x="185319" y="110307"/>
                </a:lnTo>
                <a:lnTo>
                  <a:pt x="205469" y="147980"/>
                </a:lnTo>
                <a:lnTo>
                  <a:pt x="206019" y="241804"/>
                </a:lnTo>
                <a:lnTo>
                  <a:pt x="227812" y="241804"/>
                </a:lnTo>
                <a:lnTo>
                  <a:pt x="227698" y="148577"/>
                </a:lnTo>
                <a:lnTo>
                  <a:pt x="226921" y="137024"/>
                </a:lnTo>
                <a:lnTo>
                  <a:pt x="224248" y="125131"/>
                </a:lnTo>
                <a:lnTo>
                  <a:pt x="219791" y="114597"/>
                </a:lnTo>
                <a:lnTo>
                  <a:pt x="214423" y="106705"/>
                </a:lnTo>
                <a:close/>
              </a:path>
              <a:path w="1179195" h="241934">
                <a:moveTo>
                  <a:pt x="170776" y="88442"/>
                </a:moveTo>
                <a:lnTo>
                  <a:pt x="132919" y="101147"/>
                </a:lnTo>
                <a:lnTo>
                  <a:pt x="118237" y="120167"/>
                </a:lnTo>
                <a:lnTo>
                  <a:pt x="136622" y="120167"/>
                </a:lnTo>
                <a:lnTo>
                  <a:pt x="137401" y="118935"/>
                </a:lnTo>
                <a:lnTo>
                  <a:pt x="141782" y="114719"/>
                </a:lnTo>
                <a:lnTo>
                  <a:pt x="152679" y="108305"/>
                </a:lnTo>
                <a:lnTo>
                  <a:pt x="159346" y="106705"/>
                </a:lnTo>
                <a:lnTo>
                  <a:pt x="214423" y="106705"/>
                </a:lnTo>
                <a:lnTo>
                  <a:pt x="213550" y="105422"/>
                </a:lnTo>
                <a:lnTo>
                  <a:pt x="205533" y="97990"/>
                </a:lnTo>
                <a:lnTo>
                  <a:pt x="195730" y="92684"/>
                </a:lnTo>
                <a:lnTo>
                  <a:pt x="184145" y="89502"/>
                </a:lnTo>
                <a:lnTo>
                  <a:pt x="170776" y="88442"/>
                </a:lnTo>
                <a:close/>
              </a:path>
              <a:path w="1179195" h="241934">
                <a:moveTo>
                  <a:pt x="76149" y="88442"/>
                </a:moveTo>
                <a:lnTo>
                  <a:pt x="72085" y="88442"/>
                </a:lnTo>
                <a:lnTo>
                  <a:pt x="64105" y="88954"/>
                </a:lnTo>
                <a:lnTo>
                  <a:pt x="26377" y="111664"/>
                </a:lnTo>
                <a:lnTo>
                  <a:pt x="22745" y="117919"/>
                </a:lnTo>
                <a:lnTo>
                  <a:pt x="39652" y="117919"/>
                </a:lnTo>
                <a:lnTo>
                  <a:pt x="41173" y="116166"/>
                </a:lnTo>
                <a:lnTo>
                  <a:pt x="45872" y="112585"/>
                </a:lnTo>
                <a:lnTo>
                  <a:pt x="56337" y="107873"/>
                </a:lnTo>
                <a:lnTo>
                  <a:pt x="61518" y="106705"/>
                </a:lnTo>
                <a:lnTo>
                  <a:pt x="111046" y="106705"/>
                </a:lnTo>
                <a:lnTo>
                  <a:pt x="105575" y="100406"/>
                </a:lnTo>
                <a:lnTo>
                  <a:pt x="101727" y="97155"/>
                </a:lnTo>
                <a:lnTo>
                  <a:pt x="93395" y="92240"/>
                </a:lnTo>
                <a:lnTo>
                  <a:pt x="89128" y="90589"/>
                </a:lnTo>
                <a:lnTo>
                  <a:pt x="80365" y="88874"/>
                </a:lnTo>
                <a:lnTo>
                  <a:pt x="76149" y="88442"/>
                </a:lnTo>
                <a:close/>
              </a:path>
              <a:path w="1179195" h="241934">
                <a:moveTo>
                  <a:pt x="361746" y="88442"/>
                </a:moveTo>
                <a:lnTo>
                  <a:pt x="319050" y="101460"/>
                </a:lnTo>
                <a:lnTo>
                  <a:pt x="291896" y="135864"/>
                </a:lnTo>
                <a:lnTo>
                  <a:pt x="286221" y="169291"/>
                </a:lnTo>
                <a:lnTo>
                  <a:pt x="286500" y="175593"/>
                </a:lnTo>
                <a:lnTo>
                  <a:pt x="299064" y="212124"/>
                </a:lnTo>
                <a:lnTo>
                  <a:pt x="332752" y="240157"/>
                </a:lnTo>
                <a:lnTo>
                  <a:pt x="337365" y="241804"/>
                </a:lnTo>
                <a:lnTo>
                  <a:pt x="390556" y="241804"/>
                </a:lnTo>
                <a:lnTo>
                  <a:pt x="398437" y="238721"/>
                </a:lnTo>
                <a:lnTo>
                  <a:pt x="406354" y="234435"/>
                </a:lnTo>
                <a:lnTo>
                  <a:pt x="413934" y="228947"/>
                </a:lnTo>
                <a:lnTo>
                  <a:pt x="415492" y="227507"/>
                </a:lnTo>
                <a:lnTo>
                  <a:pt x="355981" y="227507"/>
                </a:lnTo>
                <a:lnTo>
                  <a:pt x="348818" y="226060"/>
                </a:lnTo>
                <a:lnTo>
                  <a:pt x="316141" y="200799"/>
                </a:lnTo>
                <a:lnTo>
                  <a:pt x="308876" y="173037"/>
                </a:lnTo>
                <a:lnTo>
                  <a:pt x="433209" y="173037"/>
                </a:lnTo>
                <a:lnTo>
                  <a:pt x="433412" y="171107"/>
                </a:lnTo>
                <a:lnTo>
                  <a:pt x="433527" y="162788"/>
                </a:lnTo>
                <a:lnTo>
                  <a:pt x="433256" y="155727"/>
                </a:lnTo>
                <a:lnTo>
                  <a:pt x="309206" y="155727"/>
                </a:lnTo>
                <a:lnTo>
                  <a:pt x="309626" y="149313"/>
                </a:lnTo>
                <a:lnTo>
                  <a:pt x="329920" y="117017"/>
                </a:lnTo>
                <a:lnTo>
                  <a:pt x="354482" y="106705"/>
                </a:lnTo>
                <a:lnTo>
                  <a:pt x="411592" y="106705"/>
                </a:lnTo>
                <a:lnTo>
                  <a:pt x="410497" y="105607"/>
                </a:lnTo>
                <a:lnTo>
                  <a:pt x="370297" y="88814"/>
                </a:lnTo>
                <a:lnTo>
                  <a:pt x="361746" y="88442"/>
                </a:lnTo>
                <a:close/>
              </a:path>
              <a:path w="1179195" h="241934">
                <a:moveTo>
                  <a:pt x="411734" y="201549"/>
                </a:moveTo>
                <a:lnTo>
                  <a:pt x="379490" y="225545"/>
                </a:lnTo>
                <a:lnTo>
                  <a:pt x="363677" y="227507"/>
                </a:lnTo>
                <a:lnTo>
                  <a:pt x="415492" y="227507"/>
                </a:lnTo>
                <a:lnTo>
                  <a:pt x="421175" y="222257"/>
                </a:lnTo>
                <a:lnTo>
                  <a:pt x="428078" y="214363"/>
                </a:lnTo>
                <a:lnTo>
                  <a:pt x="411734" y="201549"/>
                </a:lnTo>
                <a:close/>
              </a:path>
              <a:path w="1179195" h="241934">
                <a:moveTo>
                  <a:pt x="411592" y="106705"/>
                </a:moveTo>
                <a:lnTo>
                  <a:pt x="361746" y="106705"/>
                </a:lnTo>
                <a:lnTo>
                  <a:pt x="372771" y="107576"/>
                </a:lnTo>
                <a:lnTo>
                  <a:pt x="382454" y="110191"/>
                </a:lnTo>
                <a:lnTo>
                  <a:pt x="410201" y="145604"/>
                </a:lnTo>
                <a:lnTo>
                  <a:pt x="411416" y="155727"/>
                </a:lnTo>
                <a:lnTo>
                  <a:pt x="433256" y="155727"/>
                </a:lnTo>
                <a:lnTo>
                  <a:pt x="419474" y="115646"/>
                </a:lnTo>
                <a:lnTo>
                  <a:pt x="415264" y="110388"/>
                </a:lnTo>
                <a:lnTo>
                  <a:pt x="411592" y="106705"/>
                </a:lnTo>
                <a:close/>
              </a:path>
              <a:path w="1179195" h="241934">
                <a:moveTo>
                  <a:pt x="564578" y="88442"/>
                </a:moveTo>
                <a:lnTo>
                  <a:pt x="525818" y="97858"/>
                </a:lnTo>
                <a:lnTo>
                  <a:pt x="495721" y="129213"/>
                </a:lnTo>
                <a:lnTo>
                  <a:pt x="487032" y="167259"/>
                </a:lnTo>
                <a:lnTo>
                  <a:pt x="487382" y="175452"/>
                </a:lnTo>
                <a:lnTo>
                  <a:pt x="499368" y="211807"/>
                </a:lnTo>
                <a:lnTo>
                  <a:pt x="532688" y="239991"/>
                </a:lnTo>
                <a:lnTo>
                  <a:pt x="537677" y="241804"/>
                </a:lnTo>
                <a:lnTo>
                  <a:pt x="588883" y="241804"/>
                </a:lnTo>
                <a:lnTo>
                  <a:pt x="596290" y="238721"/>
                </a:lnTo>
                <a:lnTo>
                  <a:pt x="603624" y="234595"/>
                </a:lnTo>
                <a:lnTo>
                  <a:pt x="610235" y="229589"/>
                </a:lnTo>
                <a:lnTo>
                  <a:pt x="612316" y="227507"/>
                </a:lnTo>
                <a:lnTo>
                  <a:pt x="557847" y="227507"/>
                </a:lnTo>
                <a:lnTo>
                  <a:pt x="549833" y="225958"/>
                </a:lnTo>
                <a:lnTo>
                  <a:pt x="516509" y="198183"/>
                </a:lnTo>
                <a:lnTo>
                  <a:pt x="510130" y="175806"/>
                </a:lnTo>
                <a:lnTo>
                  <a:pt x="510130" y="158724"/>
                </a:lnTo>
                <a:lnTo>
                  <a:pt x="529805" y="119037"/>
                </a:lnTo>
                <a:lnTo>
                  <a:pt x="557847" y="106705"/>
                </a:lnTo>
                <a:lnTo>
                  <a:pt x="611602" y="106705"/>
                </a:lnTo>
                <a:lnTo>
                  <a:pt x="610235" y="105306"/>
                </a:lnTo>
                <a:lnTo>
                  <a:pt x="572683" y="88914"/>
                </a:lnTo>
                <a:lnTo>
                  <a:pt x="564578" y="88442"/>
                </a:lnTo>
                <a:close/>
              </a:path>
              <a:path w="1179195" h="241934">
                <a:moveTo>
                  <a:pt x="643712" y="216941"/>
                </a:moveTo>
                <a:lnTo>
                  <a:pt x="621931" y="216941"/>
                </a:lnTo>
                <a:lnTo>
                  <a:pt x="621931" y="241804"/>
                </a:lnTo>
                <a:lnTo>
                  <a:pt x="643712" y="241804"/>
                </a:lnTo>
                <a:lnTo>
                  <a:pt x="643712" y="216941"/>
                </a:lnTo>
                <a:close/>
              </a:path>
              <a:path w="1179195" h="241934">
                <a:moveTo>
                  <a:pt x="611602" y="106705"/>
                </a:moveTo>
                <a:lnTo>
                  <a:pt x="575144" y="106705"/>
                </a:lnTo>
                <a:lnTo>
                  <a:pt x="582841" y="108254"/>
                </a:lnTo>
                <a:lnTo>
                  <a:pt x="596938" y="114452"/>
                </a:lnTo>
                <a:lnTo>
                  <a:pt x="623049" y="150761"/>
                </a:lnTo>
                <a:lnTo>
                  <a:pt x="624497" y="158724"/>
                </a:lnTo>
                <a:lnTo>
                  <a:pt x="624497" y="175806"/>
                </a:lnTo>
                <a:lnTo>
                  <a:pt x="603021" y="215544"/>
                </a:lnTo>
                <a:lnTo>
                  <a:pt x="575144" y="227507"/>
                </a:lnTo>
                <a:lnTo>
                  <a:pt x="612316" y="227507"/>
                </a:lnTo>
                <a:lnTo>
                  <a:pt x="616121" y="223703"/>
                </a:lnTo>
                <a:lnTo>
                  <a:pt x="621284" y="216941"/>
                </a:lnTo>
                <a:lnTo>
                  <a:pt x="643712" y="216941"/>
                </a:lnTo>
                <a:lnTo>
                  <a:pt x="643712" y="118249"/>
                </a:lnTo>
                <a:lnTo>
                  <a:pt x="621284" y="118249"/>
                </a:lnTo>
                <a:lnTo>
                  <a:pt x="616121" y="111327"/>
                </a:lnTo>
                <a:lnTo>
                  <a:pt x="611602" y="106705"/>
                </a:lnTo>
                <a:close/>
              </a:path>
              <a:path w="1179195" h="241934">
                <a:moveTo>
                  <a:pt x="643712" y="0"/>
                </a:moveTo>
                <a:lnTo>
                  <a:pt x="621931" y="0"/>
                </a:lnTo>
                <a:lnTo>
                  <a:pt x="621931" y="118249"/>
                </a:lnTo>
                <a:lnTo>
                  <a:pt x="643712" y="118249"/>
                </a:lnTo>
                <a:lnTo>
                  <a:pt x="643712" y="0"/>
                </a:lnTo>
                <a:close/>
              </a:path>
              <a:path w="1179195" h="241934">
                <a:moveTo>
                  <a:pt x="733755" y="92278"/>
                </a:moveTo>
                <a:lnTo>
                  <a:pt x="711962" y="92278"/>
                </a:lnTo>
                <a:lnTo>
                  <a:pt x="711962" y="241804"/>
                </a:lnTo>
                <a:lnTo>
                  <a:pt x="733755" y="241804"/>
                </a:lnTo>
                <a:lnTo>
                  <a:pt x="733755" y="92278"/>
                </a:lnTo>
                <a:close/>
              </a:path>
              <a:path w="1179195" h="241934">
                <a:moveTo>
                  <a:pt x="726706" y="19227"/>
                </a:moveTo>
                <a:lnTo>
                  <a:pt x="719010" y="19227"/>
                </a:lnTo>
                <a:lnTo>
                  <a:pt x="715492" y="20675"/>
                </a:lnTo>
                <a:lnTo>
                  <a:pt x="709079" y="26441"/>
                </a:lnTo>
                <a:lnTo>
                  <a:pt x="707478" y="30124"/>
                </a:lnTo>
                <a:lnTo>
                  <a:pt x="707478" y="39090"/>
                </a:lnTo>
                <a:lnTo>
                  <a:pt x="709079" y="42786"/>
                </a:lnTo>
                <a:lnTo>
                  <a:pt x="715492" y="48552"/>
                </a:lnTo>
                <a:lnTo>
                  <a:pt x="719010" y="49987"/>
                </a:lnTo>
                <a:lnTo>
                  <a:pt x="726706" y="49987"/>
                </a:lnTo>
                <a:lnTo>
                  <a:pt x="730224" y="48552"/>
                </a:lnTo>
                <a:lnTo>
                  <a:pt x="736638" y="42786"/>
                </a:lnTo>
                <a:lnTo>
                  <a:pt x="738238" y="39090"/>
                </a:lnTo>
                <a:lnTo>
                  <a:pt x="738238" y="30124"/>
                </a:lnTo>
                <a:lnTo>
                  <a:pt x="736638" y="26441"/>
                </a:lnTo>
                <a:lnTo>
                  <a:pt x="730224" y="20675"/>
                </a:lnTo>
                <a:lnTo>
                  <a:pt x="726706" y="19227"/>
                </a:lnTo>
                <a:close/>
              </a:path>
              <a:path w="1179195" h="241934">
                <a:moveTo>
                  <a:pt x="868972" y="88442"/>
                </a:moveTo>
                <a:lnTo>
                  <a:pt x="828863" y="97626"/>
                </a:lnTo>
                <a:lnTo>
                  <a:pt x="797802" y="128894"/>
                </a:lnTo>
                <a:lnTo>
                  <a:pt x="788860" y="167259"/>
                </a:lnTo>
                <a:lnTo>
                  <a:pt x="789222" y="175593"/>
                </a:lnTo>
                <a:lnTo>
                  <a:pt x="801560" y="212124"/>
                </a:lnTo>
                <a:lnTo>
                  <a:pt x="835964" y="240157"/>
                </a:lnTo>
                <a:lnTo>
                  <a:pt x="840777" y="241804"/>
                </a:lnTo>
                <a:lnTo>
                  <a:pt x="895890" y="241804"/>
                </a:lnTo>
                <a:lnTo>
                  <a:pt x="902449" y="239039"/>
                </a:lnTo>
                <a:lnTo>
                  <a:pt x="909150" y="235214"/>
                </a:lnTo>
                <a:lnTo>
                  <a:pt x="915309" y="230789"/>
                </a:lnTo>
                <a:lnTo>
                  <a:pt x="918976" y="227507"/>
                </a:lnTo>
                <a:lnTo>
                  <a:pt x="860209" y="227507"/>
                </a:lnTo>
                <a:lnTo>
                  <a:pt x="852309" y="225958"/>
                </a:lnTo>
                <a:lnTo>
                  <a:pt x="818616" y="198247"/>
                </a:lnTo>
                <a:lnTo>
                  <a:pt x="811936" y="175806"/>
                </a:lnTo>
                <a:lnTo>
                  <a:pt x="811936" y="158724"/>
                </a:lnTo>
                <a:lnTo>
                  <a:pt x="832497" y="118719"/>
                </a:lnTo>
                <a:lnTo>
                  <a:pt x="860526" y="106705"/>
                </a:lnTo>
                <a:lnTo>
                  <a:pt x="917651" y="106705"/>
                </a:lnTo>
                <a:lnTo>
                  <a:pt x="913626" y="103143"/>
                </a:lnTo>
                <a:lnTo>
                  <a:pt x="876527" y="88852"/>
                </a:lnTo>
                <a:lnTo>
                  <a:pt x="868972" y="88442"/>
                </a:lnTo>
                <a:close/>
              </a:path>
              <a:path w="1179195" h="241934">
                <a:moveTo>
                  <a:pt x="909662" y="207962"/>
                </a:moveTo>
                <a:lnTo>
                  <a:pt x="905395" y="213728"/>
                </a:lnTo>
                <a:lnTo>
                  <a:pt x="899947" y="218427"/>
                </a:lnTo>
                <a:lnTo>
                  <a:pt x="886701" y="225691"/>
                </a:lnTo>
                <a:lnTo>
                  <a:pt x="878586" y="227507"/>
                </a:lnTo>
                <a:lnTo>
                  <a:pt x="918976" y="227507"/>
                </a:lnTo>
                <a:lnTo>
                  <a:pt x="920990" y="225691"/>
                </a:lnTo>
                <a:lnTo>
                  <a:pt x="926007" y="220129"/>
                </a:lnTo>
                <a:lnTo>
                  <a:pt x="909662" y="207962"/>
                </a:lnTo>
                <a:close/>
              </a:path>
              <a:path w="1179195" h="241934">
                <a:moveTo>
                  <a:pt x="917651" y="106705"/>
                </a:moveTo>
                <a:lnTo>
                  <a:pt x="877404" y="106705"/>
                </a:lnTo>
                <a:lnTo>
                  <a:pt x="884936" y="108572"/>
                </a:lnTo>
                <a:lnTo>
                  <a:pt x="898817" y="116052"/>
                </a:lnTo>
                <a:lnTo>
                  <a:pt x="904100" y="120802"/>
                </a:lnTo>
                <a:lnTo>
                  <a:pt x="907745" y="126568"/>
                </a:lnTo>
                <a:lnTo>
                  <a:pt x="924725" y="114401"/>
                </a:lnTo>
                <a:lnTo>
                  <a:pt x="919545" y="108381"/>
                </a:lnTo>
                <a:lnTo>
                  <a:pt x="917651" y="106705"/>
                </a:lnTo>
                <a:close/>
              </a:path>
              <a:path w="1179195" h="241934">
                <a:moveTo>
                  <a:pt x="1076406" y="106705"/>
                </a:moveTo>
                <a:lnTo>
                  <a:pt x="1027252" y="106705"/>
                </a:lnTo>
                <a:lnTo>
                  <a:pt x="1036444" y="107302"/>
                </a:lnTo>
                <a:lnTo>
                  <a:pt x="1044474" y="109094"/>
                </a:lnTo>
                <a:lnTo>
                  <a:pt x="1067308" y="145186"/>
                </a:lnTo>
                <a:lnTo>
                  <a:pt x="1067308" y="149961"/>
                </a:lnTo>
                <a:lnTo>
                  <a:pt x="1057147" y="150052"/>
                </a:lnTo>
                <a:lnTo>
                  <a:pt x="1047165" y="150323"/>
                </a:lnTo>
                <a:lnTo>
                  <a:pt x="1001574" y="155568"/>
                </a:lnTo>
                <a:lnTo>
                  <a:pt x="966523" y="178466"/>
                </a:lnTo>
                <a:lnTo>
                  <a:pt x="961567" y="200431"/>
                </a:lnTo>
                <a:lnTo>
                  <a:pt x="961567" y="208800"/>
                </a:lnTo>
                <a:lnTo>
                  <a:pt x="989037" y="241804"/>
                </a:lnTo>
                <a:lnTo>
                  <a:pt x="1039310" y="241804"/>
                </a:lnTo>
                <a:lnTo>
                  <a:pt x="1044727" y="239522"/>
                </a:lnTo>
                <a:lnTo>
                  <a:pt x="1051037" y="235705"/>
                </a:lnTo>
                <a:lnTo>
                  <a:pt x="1057011" y="230827"/>
                </a:lnTo>
                <a:lnTo>
                  <a:pt x="1059559" y="228142"/>
                </a:lnTo>
                <a:lnTo>
                  <a:pt x="1014971" y="228142"/>
                </a:lnTo>
                <a:lnTo>
                  <a:pt x="1010754" y="227660"/>
                </a:lnTo>
                <a:lnTo>
                  <a:pt x="983996" y="204978"/>
                </a:lnTo>
                <a:lnTo>
                  <a:pt x="983996" y="192582"/>
                </a:lnTo>
                <a:lnTo>
                  <a:pt x="1016533" y="170637"/>
                </a:lnTo>
                <a:lnTo>
                  <a:pt x="1060894" y="167259"/>
                </a:lnTo>
                <a:lnTo>
                  <a:pt x="1087818" y="167259"/>
                </a:lnTo>
                <a:lnTo>
                  <a:pt x="1087818" y="133731"/>
                </a:lnTo>
                <a:lnTo>
                  <a:pt x="1086319" y="125717"/>
                </a:lnTo>
                <a:lnTo>
                  <a:pt x="1080338" y="112052"/>
                </a:lnTo>
                <a:lnTo>
                  <a:pt x="1076406" y="106705"/>
                </a:lnTo>
                <a:close/>
              </a:path>
              <a:path w="1179195" h="241934">
                <a:moveTo>
                  <a:pt x="1087938" y="217893"/>
                </a:moveTo>
                <a:lnTo>
                  <a:pt x="1068590" y="217893"/>
                </a:lnTo>
                <a:lnTo>
                  <a:pt x="1068704" y="224142"/>
                </a:lnTo>
                <a:lnTo>
                  <a:pt x="1068787" y="225742"/>
                </a:lnTo>
                <a:lnTo>
                  <a:pt x="1069657" y="234670"/>
                </a:lnTo>
                <a:lnTo>
                  <a:pt x="1070190" y="238620"/>
                </a:lnTo>
                <a:lnTo>
                  <a:pt x="1070760" y="241804"/>
                </a:lnTo>
                <a:lnTo>
                  <a:pt x="1090295" y="241804"/>
                </a:lnTo>
                <a:lnTo>
                  <a:pt x="1089520" y="237972"/>
                </a:lnTo>
                <a:lnTo>
                  <a:pt x="1088885" y="232740"/>
                </a:lnTo>
                <a:lnTo>
                  <a:pt x="1088021" y="220345"/>
                </a:lnTo>
                <a:lnTo>
                  <a:pt x="1087938" y="217893"/>
                </a:lnTo>
                <a:close/>
              </a:path>
              <a:path w="1179195" h="241934">
                <a:moveTo>
                  <a:pt x="1087818" y="167259"/>
                </a:moveTo>
                <a:lnTo>
                  <a:pt x="1067308" y="167259"/>
                </a:lnTo>
                <a:lnTo>
                  <a:pt x="1067308" y="185102"/>
                </a:lnTo>
                <a:lnTo>
                  <a:pt x="1066241" y="191401"/>
                </a:lnTo>
                <a:lnTo>
                  <a:pt x="1033780" y="226809"/>
                </a:lnTo>
                <a:lnTo>
                  <a:pt x="1026934" y="228142"/>
                </a:lnTo>
                <a:lnTo>
                  <a:pt x="1059559" y="228142"/>
                </a:lnTo>
                <a:lnTo>
                  <a:pt x="1062647" y="224889"/>
                </a:lnTo>
                <a:lnTo>
                  <a:pt x="1067943" y="217893"/>
                </a:lnTo>
                <a:lnTo>
                  <a:pt x="1087938" y="217893"/>
                </a:lnTo>
                <a:lnTo>
                  <a:pt x="1087818" y="167259"/>
                </a:lnTo>
                <a:close/>
              </a:path>
              <a:path w="1179195" h="241934">
                <a:moveTo>
                  <a:pt x="1037615" y="88442"/>
                </a:moveTo>
                <a:lnTo>
                  <a:pt x="1029500" y="88442"/>
                </a:lnTo>
                <a:lnTo>
                  <a:pt x="1020137" y="88823"/>
                </a:lnTo>
                <a:lnTo>
                  <a:pt x="981314" y="101423"/>
                </a:lnTo>
                <a:lnTo>
                  <a:pt x="970534" y="109918"/>
                </a:lnTo>
                <a:lnTo>
                  <a:pt x="982726" y="124333"/>
                </a:lnTo>
                <a:lnTo>
                  <a:pt x="988060" y="118986"/>
                </a:lnTo>
                <a:lnTo>
                  <a:pt x="994575" y="114719"/>
                </a:lnTo>
                <a:lnTo>
                  <a:pt x="1027252" y="106705"/>
                </a:lnTo>
                <a:lnTo>
                  <a:pt x="1076406" y="106705"/>
                </a:lnTo>
                <a:lnTo>
                  <a:pt x="1076172" y="106387"/>
                </a:lnTo>
                <a:lnTo>
                  <a:pt x="1065491" y="97409"/>
                </a:lnTo>
                <a:lnTo>
                  <a:pt x="1059307" y="94056"/>
                </a:lnTo>
                <a:lnTo>
                  <a:pt x="1045197" y="89560"/>
                </a:lnTo>
                <a:lnTo>
                  <a:pt x="1037615" y="88442"/>
                </a:lnTo>
                <a:close/>
              </a:path>
              <a:path w="1179195" h="241934">
                <a:moveTo>
                  <a:pt x="1179131" y="0"/>
                </a:moveTo>
                <a:lnTo>
                  <a:pt x="1157351" y="0"/>
                </a:lnTo>
                <a:lnTo>
                  <a:pt x="1157351" y="241804"/>
                </a:lnTo>
                <a:lnTo>
                  <a:pt x="1179131" y="241804"/>
                </a:lnTo>
                <a:lnTo>
                  <a:pt x="1179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" name="object 11"/>
          <p:cNvSpPr>
            <a:spLocks/>
          </p:cNvSpPr>
          <p:nvPr userDrawn="1"/>
        </p:nvSpPr>
        <p:spPr bwMode="auto">
          <a:xfrm>
            <a:off x="10044113" y="8359775"/>
            <a:ext cx="1882775" cy="295275"/>
          </a:xfrm>
          <a:custGeom>
            <a:avLst/>
            <a:gdLst>
              <a:gd name="T0" fmla="*/ 106400 w 1883409"/>
              <a:gd name="T1" fmla="*/ 289509 h 295275"/>
              <a:gd name="T2" fmla="*/ 243586 w 1883409"/>
              <a:gd name="T3" fmla="*/ 56286 h 295275"/>
              <a:gd name="T4" fmla="*/ 124879 w 1883409"/>
              <a:gd name="T5" fmla="*/ 175691 h 295275"/>
              <a:gd name="T6" fmla="*/ 219361 w 1883409"/>
              <a:gd name="T7" fmla="*/ 293011 h 295275"/>
              <a:gd name="T8" fmla="*/ 309013 w 1883409"/>
              <a:gd name="T9" fmla="*/ 275828 h 295275"/>
              <a:gd name="T10" fmla="*/ 230656 w 1883409"/>
              <a:gd name="T11" fmla="*/ 252242 h 295275"/>
              <a:gd name="T12" fmla="*/ 169847 w 1883409"/>
              <a:gd name="T13" fmla="*/ 160263 h 295275"/>
              <a:gd name="T14" fmla="*/ 332732 w 1883409"/>
              <a:gd name="T15" fmla="*/ 98666 h 295275"/>
              <a:gd name="T16" fmla="*/ 266877 w 1883409"/>
              <a:gd name="T17" fmla="*/ 58471 h 295275"/>
              <a:gd name="T18" fmla="*/ 258165 w 1883409"/>
              <a:gd name="T19" fmla="*/ 100071 h 295275"/>
              <a:gd name="T20" fmla="*/ 318019 w 1883409"/>
              <a:gd name="T21" fmla="*/ 176453 h 295275"/>
              <a:gd name="T22" fmla="*/ 243890 w 1883409"/>
              <a:gd name="T23" fmla="*/ 253314 h 295275"/>
              <a:gd name="T24" fmla="*/ 359209 w 1883409"/>
              <a:gd name="T25" fmla="*/ 200402 h 295275"/>
              <a:gd name="T26" fmla="*/ 341807 w 1883409"/>
              <a:gd name="T27" fmla="*/ 109672 h 295275"/>
              <a:gd name="T28" fmla="*/ 197726 w 1883409"/>
              <a:gd name="T29" fmla="*/ 2158 h 295275"/>
              <a:gd name="T30" fmla="*/ 189064 w 1883409"/>
              <a:gd name="T31" fmla="*/ 33553 h 295275"/>
              <a:gd name="T32" fmla="*/ 220459 w 1883409"/>
              <a:gd name="T33" fmla="*/ 42214 h 295275"/>
              <a:gd name="T34" fmla="*/ 229120 w 1883409"/>
              <a:gd name="T35" fmla="*/ 10820 h 295275"/>
              <a:gd name="T36" fmla="*/ 271437 w 1883409"/>
              <a:gd name="T37" fmla="*/ 0 h 295275"/>
              <a:gd name="T38" fmla="*/ 255409 w 1883409"/>
              <a:gd name="T39" fmla="*/ 28295 h 295275"/>
              <a:gd name="T40" fmla="*/ 283718 w 1883409"/>
              <a:gd name="T41" fmla="*/ 44373 h 295275"/>
              <a:gd name="T42" fmla="*/ 299796 w 1883409"/>
              <a:gd name="T43" fmla="*/ 16027 h 295275"/>
              <a:gd name="T44" fmla="*/ 424370 w 1883409"/>
              <a:gd name="T45" fmla="*/ 62014 h 295275"/>
              <a:gd name="T46" fmla="*/ 497421 w 1883409"/>
              <a:gd name="T47" fmla="*/ 207225 h 295275"/>
              <a:gd name="T48" fmla="*/ 515543 w 1883409"/>
              <a:gd name="T49" fmla="*/ 142430 h 295275"/>
              <a:gd name="T50" fmla="*/ 575081 w 1883409"/>
              <a:gd name="T51" fmla="*/ 207225 h 295275"/>
              <a:gd name="T52" fmla="*/ 457238 w 1883409"/>
              <a:gd name="T53" fmla="*/ 207225 h 295275"/>
              <a:gd name="T54" fmla="*/ 533869 w 1883409"/>
              <a:gd name="T55" fmla="*/ 62014 h 295275"/>
              <a:gd name="T56" fmla="*/ 617530 w 1883409"/>
              <a:gd name="T57" fmla="*/ 207225 h 295275"/>
              <a:gd name="T58" fmla="*/ 693699 w 1883409"/>
              <a:gd name="T59" fmla="*/ 289509 h 295275"/>
              <a:gd name="T60" fmla="*/ 736688 w 1883409"/>
              <a:gd name="T61" fmla="*/ 187121 h 295275"/>
              <a:gd name="T62" fmla="*/ 736688 w 1883409"/>
              <a:gd name="T63" fmla="*/ 104393 h 295275"/>
              <a:gd name="T64" fmla="*/ 867905 w 1883409"/>
              <a:gd name="T65" fmla="*/ 62014 h 295275"/>
              <a:gd name="T66" fmla="*/ 960337 w 1883409"/>
              <a:gd name="T67" fmla="*/ 140271 h 295275"/>
              <a:gd name="T68" fmla="*/ 1008430 w 1883409"/>
              <a:gd name="T69" fmla="*/ 289509 h 295275"/>
              <a:gd name="T70" fmla="*/ 960337 w 1883409"/>
              <a:gd name="T71" fmla="*/ 140271 h 295275"/>
              <a:gd name="T72" fmla="*/ 1050086 w 1883409"/>
              <a:gd name="T73" fmla="*/ 211708 h 295275"/>
              <a:gd name="T74" fmla="*/ 1098659 w 1883409"/>
              <a:gd name="T75" fmla="*/ 257803 h 295275"/>
              <a:gd name="T76" fmla="*/ 1179969 w 1883409"/>
              <a:gd name="T77" fmla="*/ 294085 h 295275"/>
              <a:gd name="T78" fmla="*/ 1155723 w 1883409"/>
              <a:gd name="T79" fmla="*/ 252204 h 295275"/>
              <a:gd name="T80" fmla="*/ 1165136 w 1883409"/>
              <a:gd name="T81" fmla="*/ 56286 h 295275"/>
              <a:gd name="T82" fmla="*/ 1130852 w 1883409"/>
              <a:gd name="T83" fmla="*/ 166609 h 295275"/>
              <a:gd name="T84" fmla="*/ 1186713 w 1883409"/>
              <a:gd name="T85" fmla="*/ 217131 h 295275"/>
              <a:gd name="T86" fmla="*/ 1189913 w 1883409"/>
              <a:gd name="T87" fmla="*/ 243268 h 295275"/>
              <a:gd name="T88" fmla="*/ 1233751 w 1883409"/>
              <a:gd name="T89" fmla="*/ 244125 h 295275"/>
              <a:gd name="T90" fmla="*/ 1180744 w 1883409"/>
              <a:gd name="T91" fmla="*/ 152641 h 295275"/>
              <a:gd name="T92" fmla="*/ 1146924 w 1883409"/>
              <a:gd name="T93" fmla="*/ 105333 h 295275"/>
              <a:gd name="T94" fmla="*/ 1230934 w 1883409"/>
              <a:gd name="T95" fmla="*/ 92938 h 295275"/>
              <a:gd name="T96" fmla="*/ 1225498 w 1883409"/>
              <a:gd name="T97" fmla="*/ 97739 h 295275"/>
              <a:gd name="T98" fmla="*/ 1190393 w 1883409"/>
              <a:gd name="T99" fmla="*/ 110962 h 295275"/>
              <a:gd name="T100" fmla="*/ 1303705 w 1883409"/>
              <a:gd name="T101" fmla="*/ 104686 h 295275"/>
              <a:gd name="T102" fmla="*/ 1389075 w 1883409"/>
              <a:gd name="T103" fmla="*/ 62014 h 295275"/>
              <a:gd name="T104" fmla="*/ 1389075 w 1883409"/>
              <a:gd name="T105" fmla="*/ 62014 h 295275"/>
              <a:gd name="T106" fmla="*/ 1552613 w 1883409"/>
              <a:gd name="T107" fmla="*/ 289509 h 295275"/>
              <a:gd name="T108" fmla="*/ 1552613 w 1883409"/>
              <a:gd name="T109" fmla="*/ 187121 h 295275"/>
              <a:gd name="T110" fmla="*/ 1552613 w 1883409"/>
              <a:gd name="T111" fmla="*/ 104393 h 295275"/>
              <a:gd name="T112" fmla="*/ 1599374 w 1883409"/>
              <a:gd name="T113" fmla="*/ 289509 h 295275"/>
              <a:gd name="T114" fmla="*/ 1700745 w 1883409"/>
              <a:gd name="T115" fmla="*/ 62014 h 295275"/>
              <a:gd name="T116" fmla="*/ 1793177 w 1883409"/>
              <a:gd name="T117" fmla="*/ 140271 h 295275"/>
              <a:gd name="T118" fmla="*/ 1841271 w 1883409"/>
              <a:gd name="T119" fmla="*/ 289509 h 295275"/>
              <a:gd name="T120" fmla="*/ 1793177 w 1883409"/>
              <a:gd name="T121" fmla="*/ 140271 h 295275"/>
              <a:gd name="T122" fmla="*/ 1882927 w 1883409"/>
              <a:gd name="T123" fmla="*/ 211708 h 295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83409" h="295275">
                <a:moveTo>
                  <a:pt x="43307" y="62014"/>
                </a:moveTo>
                <a:lnTo>
                  <a:pt x="0" y="62014"/>
                </a:lnTo>
                <a:lnTo>
                  <a:pt x="0" y="289509"/>
                </a:lnTo>
                <a:lnTo>
                  <a:pt x="106400" y="289509"/>
                </a:lnTo>
                <a:lnTo>
                  <a:pt x="106400" y="248221"/>
                </a:lnTo>
                <a:lnTo>
                  <a:pt x="43307" y="248221"/>
                </a:lnTo>
                <a:lnTo>
                  <a:pt x="43307" y="62014"/>
                </a:lnTo>
                <a:close/>
              </a:path>
              <a:path w="1883409" h="295275">
                <a:moveTo>
                  <a:pt x="243586" y="56286"/>
                </a:moveTo>
                <a:lnTo>
                  <a:pt x="198162" y="65287"/>
                </a:lnTo>
                <a:lnTo>
                  <a:pt x="159413" y="91141"/>
                </a:lnTo>
                <a:lnTo>
                  <a:pt x="133756" y="129693"/>
                </a:lnTo>
                <a:lnTo>
                  <a:pt x="124879" y="175691"/>
                </a:lnTo>
                <a:lnTo>
                  <a:pt x="126998" y="199216"/>
                </a:lnTo>
                <a:lnTo>
                  <a:pt x="143947" y="241278"/>
                </a:lnTo>
                <a:lnTo>
                  <a:pt x="176803" y="275309"/>
                </a:lnTo>
                <a:lnTo>
                  <a:pt x="219361" y="293011"/>
                </a:lnTo>
                <a:lnTo>
                  <a:pt x="243890" y="295224"/>
                </a:lnTo>
                <a:lnTo>
                  <a:pt x="267427" y="293069"/>
                </a:lnTo>
                <a:lnTo>
                  <a:pt x="289134" y="286604"/>
                </a:lnTo>
                <a:lnTo>
                  <a:pt x="309013" y="275828"/>
                </a:lnTo>
                <a:lnTo>
                  <a:pt x="327063" y="260743"/>
                </a:lnTo>
                <a:lnTo>
                  <a:pt x="333187" y="253314"/>
                </a:lnTo>
                <a:lnTo>
                  <a:pt x="243890" y="253314"/>
                </a:lnTo>
                <a:lnTo>
                  <a:pt x="230656" y="252242"/>
                </a:lnTo>
                <a:lnTo>
                  <a:pt x="195592" y="236156"/>
                </a:lnTo>
                <a:lnTo>
                  <a:pt x="170194" y="194336"/>
                </a:lnTo>
                <a:lnTo>
                  <a:pt x="168503" y="176453"/>
                </a:lnTo>
                <a:lnTo>
                  <a:pt x="169847" y="160263"/>
                </a:lnTo>
                <a:lnTo>
                  <a:pt x="190017" y="120624"/>
                </a:lnTo>
                <a:lnTo>
                  <a:pt x="227952" y="100038"/>
                </a:lnTo>
                <a:lnTo>
                  <a:pt x="243116" y="98666"/>
                </a:lnTo>
                <a:lnTo>
                  <a:pt x="332732" y="98666"/>
                </a:lnTo>
                <a:lnTo>
                  <a:pt x="326605" y="91236"/>
                </a:lnTo>
                <a:lnTo>
                  <a:pt x="308386" y="75949"/>
                </a:lnTo>
                <a:lnTo>
                  <a:pt x="288477" y="65027"/>
                </a:lnTo>
                <a:lnTo>
                  <a:pt x="266877" y="58471"/>
                </a:lnTo>
                <a:lnTo>
                  <a:pt x="243586" y="56286"/>
                </a:lnTo>
                <a:close/>
              </a:path>
              <a:path w="1883409" h="295275">
                <a:moveTo>
                  <a:pt x="332732" y="98666"/>
                </a:moveTo>
                <a:lnTo>
                  <a:pt x="243116" y="98666"/>
                </a:lnTo>
                <a:lnTo>
                  <a:pt x="258165" y="100071"/>
                </a:lnTo>
                <a:lnTo>
                  <a:pt x="272032" y="104289"/>
                </a:lnTo>
                <a:lnTo>
                  <a:pt x="305765" y="133043"/>
                </a:lnTo>
                <a:lnTo>
                  <a:pt x="318006" y="175691"/>
                </a:lnTo>
                <a:lnTo>
                  <a:pt x="318019" y="176453"/>
                </a:lnTo>
                <a:lnTo>
                  <a:pt x="316691" y="191817"/>
                </a:lnTo>
                <a:lnTo>
                  <a:pt x="296367" y="231051"/>
                </a:lnTo>
                <a:lnTo>
                  <a:pt x="258723" y="251923"/>
                </a:lnTo>
                <a:lnTo>
                  <a:pt x="243890" y="253314"/>
                </a:lnTo>
                <a:lnTo>
                  <a:pt x="333187" y="253314"/>
                </a:lnTo>
                <a:lnTo>
                  <a:pt x="342064" y="242545"/>
                </a:lnTo>
                <a:lnTo>
                  <a:pt x="352780" y="222432"/>
                </a:lnTo>
                <a:lnTo>
                  <a:pt x="359209" y="200402"/>
                </a:lnTo>
                <a:lnTo>
                  <a:pt x="361353" y="176453"/>
                </a:lnTo>
                <a:lnTo>
                  <a:pt x="359181" y="152281"/>
                </a:lnTo>
                <a:lnTo>
                  <a:pt x="352666" y="130021"/>
                </a:lnTo>
                <a:lnTo>
                  <a:pt x="341807" y="109672"/>
                </a:lnTo>
                <a:lnTo>
                  <a:pt x="332732" y="98666"/>
                </a:lnTo>
                <a:close/>
              </a:path>
              <a:path w="1883409" h="295275">
                <a:moveTo>
                  <a:pt x="215201" y="0"/>
                </a:moveTo>
                <a:lnTo>
                  <a:pt x="202933" y="0"/>
                </a:lnTo>
                <a:lnTo>
                  <a:pt x="197726" y="2158"/>
                </a:lnTo>
                <a:lnTo>
                  <a:pt x="189064" y="10820"/>
                </a:lnTo>
                <a:lnTo>
                  <a:pt x="186905" y="16027"/>
                </a:lnTo>
                <a:lnTo>
                  <a:pt x="186905" y="28295"/>
                </a:lnTo>
                <a:lnTo>
                  <a:pt x="189064" y="33553"/>
                </a:lnTo>
                <a:lnTo>
                  <a:pt x="197726" y="42214"/>
                </a:lnTo>
                <a:lnTo>
                  <a:pt x="202933" y="44373"/>
                </a:lnTo>
                <a:lnTo>
                  <a:pt x="215201" y="44373"/>
                </a:lnTo>
                <a:lnTo>
                  <a:pt x="220459" y="42214"/>
                </a:lnTo>
                <a:lnTo>
                  <a:pt x="229120" y="33553"/>
                </a:lnTo>
                <a:lnTo>
                  <a:pt x="231292" y="28295"/>
                </a:lnTo>
                <a:lnTo>
                  <a:pt x="231292" y="16027"/>
                </a:lnTo>
                <a:lnTo>
                  <a:pt x="229120" y="10820"/>
                </a:lnTo>
                <a:lnTo>
                  <a:pt x="220459" y="2158"/>
                </a:lnTo>
                <a:lnTo>
                  <a:pt x="215201" y="0"/>
                </a:lnTo>
                <a:close/>
              </a:path>
              <a:path w="1883409" h="295275">
                <a:moveTo>
                  <a:pt x="283718" y="0"/>
                </a:moveTo>
                <a:lnTo>
                  <a:pt x="271437" y="0"/>
                </a:lnTo>
                <a:lnTo>
                  <a:pt x="266242" y="2158"/>
                </a:lnTo>
                <a:lnTo>
                  <a:pt x="257581" y="10820"/>
                </a:lnTo>
                <a:lnTo>
                  <a:pt x="255409" y="16027"/>
                </a:lnTo>
                <a:lnTo>
                  <a:pt x="255409" y="28295"/>
                </a:lnTo>
                <a:lnTo>
                  <a:pt x="257581" y="33553"/>
                </a:lnTo>
                <a:lnTo>
                  <a:pt x="266242" y="42214"/>
                </a:lnTo>
                <a:lnTo>
                  <a:pt x="271437" y="44373"/>
                </a:lnTo>
                <a:lnTo>
                  <a:pt x="283718" y="44373"/>
                </a:lnTo>
                <a:lnTo>
                  <a:pt x="288975" y="42214"/>
                </a:lnTo>
                <a:lnTo>
                  <a:pt x="297637" y="33553"/>
                </a:lnTo>
                <a:lnTo>
                  <a:pt x="299796" y="28295"/>
                </a:lnTo>
                <a:lnTo>
                  <a:pt x="299796" y="16027"/>
                </a:lnTo>
                <a:lnTo>
                  <a:pt x="297637" y="10820"/>
                </a:lnTo>
                <a:lnTo>
                  <a:pt x="288975" y="2158"/>
                </a:lnTo>
                <a:lnTo>
                  <a:pt x="283718" y="0"/>
                </a:lnTo>
                <a:close/>
              </a:path>
              <a:path w="1883409" h="295275">
                <a:moveTo>
                  <a:pt x="424370" y="62014"/>
                </a:moveTo>
                <a:lnTo>
                  <a:pt x="381774" y="62014"/>
                </a:lnTo>
                <a:lnTo>
                  <a:pt x="433273" y="289509"/>
                </a:lnTo>
                <a:lnTo>
                  <a:pt x="474408" y="289509"/>
                </a:lnTo>
                <a:lnTo>
                  <a:pt x="497421" y="207225"/>
                </a:lnTo>
                <a:lnTo>
                  <a:pt x="457238" y="207225"/>
                </a:lnTo>
                <a:lnTo>
                  <a:pt x="424370" y="62014"/>
                </a:lnTo>
                <a:close/>
              </a:path>
              <a:path w="1883409" h="295275">
                <a:moveTo>
                  <a:pt x="556692" y="142430"/>
                </a:moveTo>
                <a:lnTo>
                  <a:pt x="515543" y="142430"/>
                </a:lnTo>
                <a:lnTo>
                  <a:pt x="557453" y="289509"/>
                </a:lnTo>
                <a:lnTo>
                  <a:pt x="598995" y="289509"/>
                </a:lnTo>
                <a:lnTo>
                  <a:pt x="617530" y="207225"/>
                </a:lnTo>
                <a:lnTo>
                  <a:pt x="575081" y="207225"/>
                </a:lnTo>
                <a:lnTo>
                  <a:pt x="556692" y="142430"/>
                </a:lnTo>
                <a:close/>
              </a:path>
              <a:path w="1883409" h="295275">
                <a:moveTo>
                  <a:pt x="533869" y="62014"/>
                </a:moveTo>
                <a:lnTo>
                  <a:pt x="497852" y="62014"/>
                </a:lnTo>
                <a:lnTo>
                  <a:pt x="457238" y="207225"/>
                </a:lnTo>
                <a:lnTo>
                  <a:pt x="497421" y="207225"/>
                </a:lnTo>
                <a:lnTo>
                  <a:pt x="515543" y="142430"/>
                </a:lnTo>
                <a:lnTo>
                  <a:pt x="556692" y="142430"/>
                </a:lnTo>
                <a:lnTo>
                  <a:pt x="533869" y="62014"/>
                </a:lnTo>
                <a:close/>
              </a:path>
              <a:path w="1883409" h="295275">
                <a:moveTo>
                  <a:pt x="650240" y="62014"/>
                </a:moveTo>
                <a:lnTo>
                  <a:pt x="607644" y="62014"/>
                </a:lnTo>
                <a:lnTo>
                  <a:pt x="575081" y="207225"/>
                </a:lnTo>
                <a:lnTo>
                  <a:pt x="617530" y="207225"/>
                </a:lnTo>
                <a:lnTo>
                  <a:pt x="650240" y="62014"/>
                </a:lnTo>
                <a:close/>
              </a:path>
              <a:path w="1883409" h="295275">
                <a:moveTo>
                  <a:pt x="817880" y="62014"/>
                </a:moveTo>
                <a:lnTo>
                  <a:pt x="693699" y="62014"/>
                </a:lnTo>
                <a:lnTo>
                  <a:pt x="693699" y="289509"/>
                </a:lnTo>
                <a:lnTo>
                  <a:pt x="817880" y="289509"/>
                </a:lnTo>
                <a:lnTo>
                  <a:pt x="817880" y="246976"/>
                </a:lnTo>
                <a:lnTo>
                  <a:pt x="736688" y="246976"/>
                </a:lnTo>
                <a:lnTo>
                  <a:pt x="736688" y="187121"/>
                </a:lnTo>
                <a:lnTo>
                  <a:pt x="817880" y="187121"/>
                </a:lnTo>
                <a:lnTo>
                  <a:pt x="817880" y="145529"/>
                </a:lnTo>
                <a:lnTo>
                  <a:pt x="736688" y="145529"/>
                </a:lnTo>
                <a:lnTo>
                  <a:pt x="736688" y="104393"/>
                </a:lnTo>
                <a:lnTo>
                  <a:pt x="817880" y="104393"/>
                </a:lnTo>
                <a:lnTo>
                  <a:pt x="817880" y="62014"/>
                </a:lnTo>
                <a:close/>
              </a:path>
              <a:path w="1883409" h="295275">
                <a:moveTo>
                  <a:pt x="909447" y="62014"/>
                </a:moveTo>
                <a:lnTo>
                  <a:pt x="867905" y="62014"/>
                </a:lnTo>
                <a:lnTo>
                  <a:pt x="867905" y="289509"/>
                </a:lnTo>
                <a:lnTo>
                  <a:pt x="911212" y="289509"/>
                </a:lnTo>
                <a:lnTo>
                  <a:pt x="911212" y="140271"/>
                </a:lnTo>
                <a:lnTo>
                  <a:pt x="960337" y="140271"/>
                </a:lnTo>
                <a:lnTo>
                  <a:pt x="909447" y="62014"/>
                </a:lnTo>
                <a:close/>
              </a:path>
              <a:path w="1883409" h="295275">
                <a:moveTo>
                  <a:pt x="960337" y="140271"/>
                </a:moveTo>
                <a:lnTo>
                  <a:pt x="911212" y="140271"/>
                </a:lnTo>
                <a:lnTo>
                  <a:pt x="1008430" y="289509"/>
                </a:lnTo>
                <a:lnTo>
                  <a:pt x="1050086" y="289509"/>
                </a:lnTo>
                <a:lnTo>
                  <a:pt x="1050086" y="211708"/>
                </a:lnTo>
                <a:lnTo>
                  <a:pt x="1006792" y="211708"/>
                </a:lnTo>
                <a:lnTo>
                  <a:pt x="960337" y="140271"/>
                </a:lnTo>
                <a:close/>
              </a:path>
              <a:path w="1883409" h="295275">
                <a:moveTo>
                  <a:pt x="1050086" y="62014"/>
                </a:moveTo>
                <a:lnTo>
                  <a:pt x="1006792" y="62014"/>
                </a:lnTo>
                <a:lnTo>
                  <a:pt x="1006792" y="211708"/>
                </a:lnTo>
                <a:lnTo>
                  <a:pt x="1050086" y="211708"/>
                </a:lnTo>
                <a:lnTo>
                  <a:pt x="1050086" y="62014"/>
                </a:lnTo>
                <a:close/>
              </a:path>
              <a:path w="1883409" h="295275">
                <a:moveTo>
                  <a:pt x="1128306" y="223926"/>
                </a:moveTo>
                <a:lnTo>
                  <a:pt x="1091907" y="245897"/>
                </a:lnTo>
                <a:lnTo>
                  <a:pt x="1098659" y="257803"/>
                </a:lnTo>
                <a:lnTo>
                  <a:pt x="1106055" y="268011"/>
                </a:lnTo>
                <a:lnTo>
                  <a:pt x="1142404" y="292250"/>
                </a:lnTo>
                <a:lnTo>
                  <a:pt x="1165148" y="295224"/>
                </a:lnTo>
                <a:lnTo>
                  <a:pt x="1179969" y="294085"/>
                </a:lnTo>
                <a:lnTo>
                  <a:pt x="1215605" y="276974"/>
                </a:lnTo>
                <a:lnTo>
                  <a:pt x="1230780" y="254088"/>
                </a:lnTo>
                <a:lnTo>
                  <a:pt x="1166101" y="254088"/>
                </a:lnTo>
                <a:lnTo>
                  <a:pt x="1155723" y="252204"/>
                </a:lnTo>
                <a:lnTo>
                  <a:pt x="1145965" y="246551"/>
                </a:lnTo>
                <a:lnTo>
                  <a:pt x="1136826" y="237126"/>
                </a:lnTo>
                <a:lnTo>
                  <a:pt x="1128306" y="223926"/>
                </a:lnTo>
                <a:close/>
              </a:path>
              <a:path w="1883409" h="295275">
                <a:moveTo>
                  <a:pt x="1165136" y="56286"/>
                </a:moveTo>
                <a:lnTo>
                  <a:pt x="1120622" y="73228"/>
                </a:lnTo>
                <a:lnTo>
                  <a:pt x="1102575" y="113817"/>
                </a:lnTo>
                <a:lnTo>
                  <a:pt x="1103254" y="122021"/>
                </a:lnTo>
                <a:lnTo>
                  <a:pt x="1130852" y="166609"/>
                </a:lnTo>
                <a:lnTo>
                  <a:pt x="1170348" y="200917"/>
                </a:lnTo>
                <a:lnTo>
                  <a:pt x="1177526" y="207348"/>
                </a:lnTo>
                <a:lnTo>
                  <a:pt x="1182982" y="212752"/>
                </a:lnTo>
                <a:lnTo>
                  <a:pt x="1186713" y="217131"/>
                </a:lnTo>
                <a:lnTo>
                  <a:pt x="1190523" y="222275"/>
                </a:lnTo>
                <a:lnTo>
                  <a:pt x="1192441" y="227431"/>
                </a:lnTo>
                <a:lnTo>
                  <a:pt x="1192441" y="238264"/>
                </a:lnTo>
                <a:lnTo>
                  <a:pt x="1189913" y="243268"/>
                </a:lnTo>
                <a:lnTo>
                  <a:pt x="1179779" y="251929"/>
                </a:lnTo>
                <a:lnTo>
                  <a:pt x="1173543" y="254088"/>
                </a:lnTo>
                <a:lnTo>
                  <a:pt x="1230780" y="254088"/>
                </a:lnTo>
                <a:lnTo>
                  <a:pt x="1233751" y="244125"/>
                </a:lnTo>
                <a:lnTo>
                  <a:pt x="1234960" y="230733"/>
                </a:lnTo>
                <a:lnTo>
                  <a:pt x="1234617" y="223684"/>
                </a:lnTo>
                <a:lnTo>
                  <a:pt x="1216908" y="185352"/>
                </a:lnTo>
                <a:lnTo>
                  <a:pt x="1180744" y="152641"/>
                </a:lnTo>
                <a:lnTo>
                  <a:pt x="1168828" y="142406"/>
                </a:lnTo>
                <a:lnTo>
                  <a:pt x="1145108" y="116408"/>
                </a:lnTo>
                <a:lnTo>
                  <a:pt x="1145108" y="108775"/>
                </a:lnTo>
                <a:lnTo>
                  <a:pt x="1146924" y="105333"/>
                </a:lnTo>
                <a:lnTo>
                  <a:pt x="1154150" y="99263"/>
                </a:lnTo>
                <a:lnTo>
                  <a:pt x="1158798" y="97739"/>
                </a:lnTo>
                <a:lnTo>
                  <a:pt x="1225498" y="97739"/>
                </a:lnTo>
                <a:lnTo>
                  <a:pt x="1230934" y="92938"/>
                </a:lnTo>
                <a:lnTo>
                  <a:pt x="1197571" y="64173"/>
                </a:lnTo>
                <a:lnTo>
                  <a:pt x="1173551" y="56781"/>
                </a:lnTo>
                <a:lnTo>
                  <a:pt x="1165136" y="56286"/>
                </a:lnTo>
                <a:close/>
              </a:path>
              <a:path w="1883409" h="295275">
                <a:moveTo>
                  <a:pt x="1225498" y="97739"/>
                </a:moveTo>
                <a:lnTo>
                  <a:pt x="1164475" y="97739"/>
                </a:lnTo>
                <a:lnTo>
                  <a:pt x="1173191" y="99208"/>
                </a:lnTo>
                <a:lnTo>
                  <a:pt x="1181830" y="103616"/>
                </a:lnTo>
                <a:lnTo>
                  <a:pt x="1190393" y="110962"/>
                </a:lnTo>
                <a:lnTo>
                  <a:pt x="1198880" y="121246"/>
                </a:lnTo>
                <a:lnTo>
                  <a:pt x="1225498" y="97739"/>
                </a:lnTo>
                <a:close/>
              </a:path>
              <a:path w="1883409" h="295275">
                <a:moveTo>
                  <a:pt x="1347622" y="104686"/>
                </a:moveTo>
                <a:lnTo>
                  <a:pt x="1303705" y="104686"/>
                </a:lnTo>
                <a:lnTo>
                  <a:pt x="1303705" y="289509"/>
                </a:lnTo>
                <a:lnTo>
                  <a:pt x="1347622" y="289509"/>
                </a:lnTo>
                <a:lnTo>
                  <a:pt x="1347622" y="104686"/>
                </a:lnTo>
                <a:close/>
              </a:path>
              <a:path w="1883409" h="295275">
                <a:moveTo>
                  <a:pt x="1389075" y="62014"/>
                </a:moveTo>
                <a:lnTo>
                  <a:pt x="1263332" y="62014"/>
                </a:lnTo>
                <a:lnTo>
                  <a:pt x="1263332" y="104686"/>
                </a:lnTo>
                <a:lnTo>
                  <a:pt x="1389075" y="104686"/>
                </a:lnTo>
                <a:lnTo>
                  <a:pt x="1389075" y="62014"/>
                </a:lnTo>
                <a:close/>
              </a:path>
              <a:path w="1883409" h="295275">
                <a:moveTo>
                  <a:pt x="1552613" y="62014"/>
                </a:moveTo>
                <a:lnTo>
                  <a:pt x="1428419" y="62014"/>
                </a:lnTo>
                <a:lnTo>
                  <a:pt x="1428419" y="289509"/>
                </a:lnTo>
                <a:lnTo>
                  <a:pt x="1552613" y="289509"/>
                </a:lnTo>
                <a:lnTo>
                  <a:pt x="1552613" y="246976"/>
                </a:lnTo>
                <a:lnTo>
                  <a:pt x="1471422" y="246976"/>
                </a:lnTo>
                <a:lnTo>
                  <a:pt x="1471422" y="187121"/>
                </a:lnTo>
                <a:lnTo>
                  <a:pt x="1552613" y="187121"/>
                </a:lnTo>
                <a:lnTo>
                  <a:pt x="1552613" y="145529"/>
                </a:lnTo>
                <a:lnTo>
                  <a:pt x="1471422" y="145529"/>
                </a:lnTo>
                <a:lnTo>
                  <a:pt x="1471422" y="104393"/>
                </a:lnTo>
                <a:lnTo>
                  <a:pt x="1552613" y="104393"/>
                </a:lnTo>
                <a:lnTo>
                  <a:pt x="1552613" y="62014"/>
                </a:lnTo>
                <a:close/>
              </a:path>
              <a:path w="1883409" h="295275">
                <a:moveTo>
                  <a:pt x="1642364" y="62014"/>
                </a:moveTo>
                <a:lnTo>
                  <a:pt x="1599374" y="62014"/>
                </a:lnTo>
                <a:lnTo>
                  <a:pt x="1599374" y="289509"/>
                </a:lnTo>
                <a:lnTo>
                  <a:pt x="1642364" y="289509"/>
                </a:lnTo>
                <a:lnTo>
                  <a:pt x="1642364" y="62014"/>
                </a:lnTo>
                <a:close/>
              </a:path>
              <a:path w="1883409" h="295275">
                <a:moveTo>
                  <a:pt x="1742287" y="62014"/>
                </a:moveTo>
                <a:lnTo>
                  <a:pt x="1700745" y="62014"/>
                </a:lnTo>
                <a:lnTo>
                  <a:pt x="1700745" y="289509"/>
                </a:lnTo>
                <a:lnTo>
                  <a:pt x="1744052" y="289509"/>
                </a:lnTo>
                <a:lnTo>
                  <a:pt x="1744052" y="140271"/>
                </a:lnTo>
                <a:lnTo>
                  <a:pt x="1793177" y="140271"/>
                </a:lnTo>
                <a:lnTo>
                  <a:pt x="1742287" y="62014"/>
                </a:lnTo>
                <a:close/>
              </a:path>
              <a:path w="1883409" h="295275">
                <a:moveTo>
                  <a:pt x="1793177" y="140271"/>
                </a:moveTo>
                <a:lnTo>
                  <a:pt x="1744052" y="140271"/>
                </a:lnTo>
                <a:lnTo>
                  <a:pt x="1841271" y="289509"/>
                </a:lnTo>
                <a:lnTo>
                  <a:pt x="1882927" y="289509"/>
                </a:lnTo>
                <a:lnTo>
                  <a:pt x="1882927" y="211708"/>
                </a:lnTo>
                <a:lnTo>
                  <a:pt x="1839633" y="211708"/>
                </a:lnTo>
                <a:lnTo>
                  <a:pt x="1793177" y="140271"/>
                </a:lnTo>
                <a:close/>
              </a:path>
              <a:path w="1883409" h="295275">
                <a:moveTo>
                  <a:pt x="1882927" y="62014"/>
                </a:moveTo>
                <a:lnTo>
                  <a:pt x="1839633" y="62014"/>
                </a:lnTo>
                <a:lnTo>
                  <a:pt x="1839633" y="211708"/>
                </a:lnTo>
                <a:lnTo>
                  <a:pt x="1882927" y="211708"/>
                </a:lnTo>
                <a:lnTo>
                  <a:pt x="1882927" y="620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33CE-E439-4F0A-B635-3DA871C1A51A}" type="datetime1">
              <a:rPr lang="de-DE"/>
              <a:pPr>
                <a:defRPr/>
              </a:pPr>
              <a:t>05.09.2019</a:t>
            </a:fld>
            <a:endParaRPr lang="de-DE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LÖWENSTEIN medical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644E1-DCAD-4E99-BE04-BD2498B4EB1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5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46480" y="2269960"/>
            <a:ext cx="11216640" cy="653757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BBE9ECA9-76B5-4E6B-82C0-95CD5E001AEA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1E32875-2182-44D7-89DD-FC1B7C96B84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2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146206"/>
            <a:ext cx="11216640" cy="3996029"/>
          </a:xfrm>
        </p:spPr>
        <p:txBody>
          <a:bodyPr anchor="b"/>
          <a:lstStyle>
            <a:lvl1pPr>
              <a:defRPr sz="8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142235"/>
            <a:ext cx="11216640" cy="2512905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E1F6592-D1CE-49C6-B071-C971A6A1B1F7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CCB3F04-3DFC-4D36-A412-51381F04966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1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11216640" cy="1817516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5527040" cy="453231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4122821"/>
            <a:ext cx="5527040" cy="453231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564DD3CC-CFDA-444A-BF53-D22D117ED496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E959D9-0259-4DD1-B389-5151D5648ED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58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11216640" cy="18396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4107494"/>
            <a:ext cx="5501639" cy="11717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5477378"/>
            <a:ext cx="5501639" cy="3177762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1" y="4107494"/>
            <a:ext cx="5528734" cy="11717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1" y="5477378"/>
            <a:ext cx="5528734" cy="3177761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AEE86EE-B181-4BE0-A070-ECCE92C7DB45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AA01FB1-C7F2-4804-9693-3E08EC06156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79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2149643"/>
            <a:ext cx="4194386" cy="2101517"/>
          </a:xfrm>
        </p:spPr>
        <p:txBody>
          <a:bodyPr anchor="b"/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2117560"/>
            <a:ext cx="6583680" cy="6515709"/>
          </a:xfrm>
        </p:spPr>
        <p:txBody>
          <a:bodyPr/>
          <a:lstStyle>
            <a:lvl1pPr>
              <a:defRPr sz="455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3982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3413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844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844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283244"/>
            <a:ext cx="4194386" cy="4350026"/>
          </a:xfrm>
        </p:spPr>
        <p:txBody>
          <a:bodyPr/>
          <a:lstStyle>
            <a:lvl1pPr marL="0" indent="0">
              <a:buNone/>
              <a:defRPr sz="2276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8823535-D80D-4151-87A3-8DA3C06B6895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FAA6D43-3D72-4F4F-9318-37C2E6D7ADF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3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80" y="2117560"/>
            <a:ext cx="4194386" cy="252502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2117560"/>
            <a:ext cx="6583680" cy="6537579"/>
          </a:xfrm>
        </p:spPr>
        <p:txBody>
          <a:bodyPr anchor="t"/>
          <a:lstStyle>
            <a:lvl1pPr marL="0" indent="0">
              <a:buNone/>
              <a:defRPr sz="455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642588"/>
            <a:ext cx="4194386" cy="4012551"/>
          </a:xfrm>
        </p:spPr>
        <p:txBody>
          <a:bodyPr/>
          <a:lstStyle>
            <a:lvl1pPr marL="0" indent="0">
              <a:buNone/>
              <a:defRPr sz="2276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94640" y="1121880"/>
            <a:ext cx="11216640" cy="686600"/>
          </a:xfrm>
        </p:spPr>
        <p:txBody>
          <a:bodyPr anchor="ctr"/>
          <a:lstStyle>
            <a:lvl1pPr marL="0" indent="0">
              <a:buNone/>
              <a:defRPr sz="300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9417FAA4-AFAF-4567-AA59-144141283FD5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0F016A85-3BE2-4374-AD87-A8A9B8A7213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0727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 userDrawn="1"/>
        </p:nvSpPr>
        <p:spPr>
          <a:xfrm>
            <a:off x="0" y="0"/>
            <a:ext cx="13004800" cy="1442720"/>
          </a:xfrm>
          <a:prstGeom prst="rect">
            <a:avLst/>
          </a:prstGeom>
          <a:blipFill>
            <a:blip r:embed="rId9" cstate="print"/>
            <a:srcRect/>
            <a:stretch>
              <a:fillRect b="-147676"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7513" y="9120188"/>
            <a:ext cx="29273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7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21BEDC-7CFC-4517-828C-12D6C1443BFF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088" y="9120188"/>
            <a:ext cx="4389437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707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LÖWENSTEIN </a:t>
            </a:r>
            <a:r>
              <a:rPr lang="de-DE" err="1"/>
              <a:t>medical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8963" y="9123363"/>
            <a:ext cx="2925762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C60ADEF1-484F-4E5F-B610-8B2C97150014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34" name="object 3"/>
          <p:cNvSpPr>
            <a:spLocks/>
          </p:cNvSpPr>
          <p:nvPr userDrawn="1"/>
        </p:nvSpPr>
        <p:spPr bwMode="auto">
          <a:xfrm>
            <a:off x="5537200" y="1517650"/>
            <a:ext cx="7467600" cy="0"/>
          </a:xfrm>
          <a:custGeom>
            <a:avLst/>
            <a:gdLst>
              <a:gd name="T0" fmla="*/ 0 w 7467600"/>
              <a:gd name="T1" fmla="*/ 7467600 w 74676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noFill/>
          <a:ln w="48577">
            <a:solidFill>
              <a:srgbClr val="009FE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35" name="object 4"/>
          <p:cNvSpPr>
            <a:spLocks/>
          </p:cNvSpPr>
          <p:nvPr userDrawn="1"/>
        </p:nvSpPr>
        <p:spPr bwMode="auto">
          <a:xfrm>
            <a:off x="0" y="1128713"/>
            <a:ext cx="7199313" cy="622300"/>
          </a:xfrm>
          <a:custGeom>
            <a:avLst/>
            <a:gdLst>
              <a:gd name="T0" fmla="*/ 0 w 5537200"/>
              <a:gd name="T1" fmla="*/ 622300 h 622300"/>
              <a:gd name="T2" fmla="*/ 5537200 w 5537200"/>
              <a:gd name="T3" fmla="*/ 622300 h 622300"/>
              <a:gd name="T4" fmla="*/ 5537200 w 5537200"/>
              <a:gd name="T5" fmla="*/ 0 h 622300"/>
              <a:gd name="T6" fmla="*/ 0 w 5537200"/>
              <a:gd name="T7" fmla="*/ 0 h 622300"/>
              <a:gd name="T8" fmla="*/ 0 w 5537200"/>
              <a:gd name="T9" fmla="*/ 622300 h 62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7200" h="622300">
                <a:moveTo>
                  <a:pt x="0" y="622300"/>
                </a:moveTo>
                <a:lnTo>
                  <a:pt x="5537200" y="622300"/>
                </a:lnTo>
                <a:lnTo>
                  <a:pt x="5537200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pic>
        <p:nvPicPr>
          <p:cNvPr id="1036" name="Grafik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352425"/>
            <a:ext cx="1081087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2pPr>
      <a:lvl3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3pPr>
      <a:lvl4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4pPr>
      <a:lvl5pPr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5pPr>
      <a:lvl6pPr marL="4572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6pPr>
      <a:lvl7pPr marL="9144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7pPr>
      <a:lvl8pPr marL="13716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8pPr>
      <a:lvl9pPr marL="1828800" algn="l" defTabSz="1300163" rtl="0" fontAlgn="base">
        <a:lnSpc>
          <a:spcPct val="90000"/>
        </a:lnSpc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Arial" charset="0"/>
        </a:defRPr>
      </a:lvl9pPr>
    </p:titleStyle>
    <p:bodyStyle>
      <a:lvl1pPr marL="323850" indent="-323850" algn="l" defTabSz="1300163" rtl="0" fontAlgn="base">
        <a:lnSpc>
          <a:spcPct val="90000"/>
        </a:lnSpc>
        <a:spcBef>
          <a:spcPts val="1425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74725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24013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74888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63" indent="-323850" algn="l" defTabSz="1300163" rtl="0" fontAlgn="base">
        <a:lnSpc>
          <a:spcPct val="90000"/>
        </a:lnSpc>
        <a:spcBef>
          <a:spcPts val="713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sstransit-project.com/MassTransit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enBorn/Goro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45F272EF-529B-4DFD-A032-C4DD7616CADF}" type="datetime1">
              <a:rPr lang="de-DE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LÖWENSTEIN medical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84F464-CC4D-47D8-8CA7-64AC68B52249}" type="slidenum">
              <a:rPr lang="de-DE" altLang="de-DE">
                <a:solidFill>
                  <a:srgbClr val="898989"/>
                </a:solidFill>
                <a:latin typeface="Verdana" pitchFamily="34" charset="0"/>
              </a:rPr>
              <a:pPr/>
              <a:t>2</a:t>
            </a:fld>
            <a:endParaRPr lang="de-DE" altLang="de-DE">
              <a:solidFill>
                <a:srgbClr val="898989"/>
              </a:solidFill>
              <a:latin typeface="Verdana" pitchFamily="34" charset="0"/>
            </a:endParaRPr>
          </a:p>
        </p:txBody>
      </p:sp>
      <p:sp>
        <p:nvSpPr>
          <p:cNvPr id="11269" name="Inhaltsplatzhalter 11"/>
          <p:cNvSpPr>
            <a:spLocks noGrp="1"/>
          </p:cNvSpPr>
          <p:nvPr>
            <p:ph idx="1"/>
          </p:nvPr>
        </p:nvSpPr>
        <p:spPr bwMode="auto">
          <a:xfrm>
            <a:off x="295275" y="1122363"/>
            <a:ext cx="11215688" cy="6858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Microservices communication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3"/>
          </p:nvPr>
        </p:nvSpPr>
        <p:spPr>
          <a:xfrm>
            <a:off x="1046163" y="2270125"/>
            <a:ext cx="11217275" cy="6537325"/>
          </a:xfrm>
        </p:spPr>
        <p:txBody>
          <a:bodyPr/>
          <a:lstStyle/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Basic communication between Services</a:t>
            </a:r>
          </a:p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HttpClient</a:t>
            </a:r>
          </a:p>
          <a:p>
            <a:pPr marL="325115" indent="-325115" defTabSz="1300460" fontAlgn="auto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3982" dirty="0" smtClean="0"/>
              <a:t>MassTransit</a:t>
            </a:r>
            <a:endParaRPr lang="de-DE" sz="398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BE9ECA9-76B5-4E6B-82C0-95CD5E001AEA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1E32875-2182-44D7-89DD-FC1B7C96B847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33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HttpClient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894080" y="4122821"/>
            <a:ext cx="11080802" cy="453231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1F6592-D1CE-49C6-B071-C971A6A1B1F7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LÖWENSTEIN medical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CB3F04-3DFC-4D36-A412-51381F049662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 vs Message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Http:</a:t>
            </a:r>
          </a:p>
          <a:p>
            <a:pPr lvl="1"/>
            <a:r>
              <a:rPr lang="de-DE" dirty="0" smtClean="0"/>
              <a:t>Blocking call</a:t>
            </a:r>
          </a:p>
          <a:p>
            <a:pPr lvl="1"/>
            <a:r>
              <a:rPr lang="de-DE" dirty="0" smtClean="0"/>
              <a:t>Target service needs to be running</a:t>
            </a:r>
          </a:p>
          <a:p>
            <a:pPr lvl="1"/>
            <a:r>
              <a:rPr lang="de-DE" dirty="0" smtClean="0"/>
              <a:t>Coupling of services</a:t>
            </a:r>
          </a:p>
          <a:p>
            <a:r>
              <a:rPr lang="de-DE" dirty="0" smtClean="0"/>
              <a:t>Message:</a:t>
            </a:r>
          </a:p>
          <a:p>
            <a:pPr lvl="1"/>
            <a:r>
              <a:rPr lang="de-DE" dirty="0" smtClean="0"/>
              <a:t>Non blocking operation</a:t>
            </a:r>
          </a:p>
          <a:p>
            <a:pPr lvl="1"/>
            <a:r>
              <a:rPr lang="de-DE" dirty="0" smtClean="0"/>
              <a:t>Guaranteed order (First in first out)</a:t>
            </a:r>
          </a:p>
          <a:p>
            <a:pPr lvl="1"/>
            <a:r>
              <a:rPr lang="de-DE" dirty="0" smtClean="0"/>
              <a:t>Broadcasting (One publisher multiple subscribers)</a:t>
            </a:r>
          </a:p>
          <a:p>
            <a:pPr lvl="1"/>
            <a:r>
              <a:rPr lang="de-DE" dirty="0" smtClean="0"/>
              <a:t>Retry</a:t>
            </a:r>
          </a:p>
          <a:p>
            <a:pPr lvl="1"/>
            <a:r>
              <a:rPr lang="de-DE" dirty="0" smtClean="0"/>
              <a:t>Will be delivered also if service is not running yet</a:t>
            </a: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663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MassTransit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r>
              <a:rPr lang="de-DE" dirty="0" smtClean="0"/>
              <a:t>Communicates via RabbitMQ</a:t>
            </a:r>
          </a:p>
          <a:p>
            <a:r>
              <a:rPr lang="de-DE" dirty="0" smtClean="0"/>
              <a:t>Connection Management</a:t>
            </a:r>
          </a:p>
          <a:p>
            <a:r>
              <a:rPr lang="de-DE" dirty="0" smtClean="0"/>
              <a:t>Retries, Exception handling</a:t>
            </a:r>
          </a:p>
          <a:p>
            <a:r>
              <a:rPr lang="de-DE" dirty="0" smtClean="0"/>
              <a:t>Serialization (JSON, BSON, XML, binary)</a:t>
            </a:r>
          </a:p>
          <a:p>
            <a:r>
              <a:rPr lang="de-DE" dirty="0" smtClean="0"/>
              <a:t>Extensible (Middlewares receive-sent)</a:t>
            </a:r>
          </a:p>
          <a:p>
            <a:r>
              <a:rPr lang="de-DE" dirty="0" smtClean="0"/>
              <a:t>Good documentation</a:t>
            </a:r>
          </a:p>
          <a:p>
            <a:r>
              <a:rPr lang="en-GB" dirty="0">
                <a:hlinkClick r:id="rId2"/>
              </a:rPr>
              <a:t>https://masstransit-project.com/MassTransit/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6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MassTransit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86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Advanced Topics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3957173"/>
            <a:ext cx="11379732" cy="4697967"/>
          </a:xfrm>
        </p:spPr>
        <p:txBody>
          <a:bodyPr/>
          <a:lstStyle/>
          <a:p>
            <a:r>
              <a:rPr lang="de-DE" dirty="0" smtClean="0"/>
              <a:t>Tracebility</a:t>
            </a:r>
          </a:p>
          <a:p>
            <a:r>
              <a:rPr lang="de-DE" dirty="0" smtClean="0"/>
              <a:t>Version of messages</a:t>
            </a:r>
          </a:p>
          <a:p>
            <a:r>
              <a:rPr lang="de-DE" smtClean="0"/>
              <a:t>Tests about all consumer registered</a:t>
            </a:r>
            <a:endParaRPr lang="de-DE" dirty="0" smtClean="0"/>
          </a:p>
          <a:p>
            <a:r>
              <a:rPr lang="de-DE" dirty="0" smtClean="0"/>
              <a:t>Queue initialization</a:t>
            </a:r>
          </a:p>
          <a:p>
            <a:r>
              <a:rPr lang="de-DE" dirty="0" smtClean="0"/>
              <a:t>Parallel consuming</a:t>
            </a:r>
          </a:p>
          <a:p>
            <a:r>
              <a:rPr lang="de-DE" dirty="0" smtClean="0"/>
              <a:t>Requeuing </a:t>
            </a:r>
            <a:r>
              <a:rPr lang="de-DE" dirty="0"/>
              <a:t>of errors (RabbitMq PlugIn: </a:t>
            </a:r>
            <a:r>
              <a:rPr lang="de-DE" dirty="0" smtClean="0"/>
              <a:t>rabbitmq_shovel)</a:t>
            </a: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MassTransit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037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895775" y="2279737"/>
            <a:ext cx="11379732" cy="6375403"/>
          </a:xfrm>
        </p:spPr>
        <p:txBody>
          <a:bodyPr>
            <a:normAutofit/>
          </a:bodyPr>
          <a:lstStyle/>
          <a:p>
            <a:r>
              <a:rPr lang="de-DE" dirty="0" smtClean="0"/>
              <a:t>Any Questions</a:t>
            </a:r>
          </a:p>
          <a:p>
            <a:r>
              <a:rPr lang="de-DE" dirty="0" smtClean="0"/>
              <a:t>Examples under: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://github.com/BenBorn/Gorod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Thanks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4DD3CC-CFDA-444A-BF53-D22D117ED496}" type="datetime1">
              <a:rPr lang="de-DE" smtClean="0"/>
              <a:pPr>
                <a:defRPr/>
              </a:pPr>
              <a:t>05.09.2019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LÖWENSTEIN medical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E959D9-0259-4DD1-B389-5151D5648EDC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3" y="3673519"/>
            <a:ext cx="4730500" cy="4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157</Words>
  <Application>Microsoft Office PowerPoint</Application>
  <PresentationFormat>Custom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Office</vt:lpstr>
      <vt:lpstr>PowerPoint Presentation</vt:lpstr>
      <vt:lpstr>PowerPoint Presentation</vt:lpstr>
      <vt:lpstr>DEMO</vt:lpstr>
      <vt:lpstr>HttpClient</vt:lpstr>
      <vt:lpstr>Http vs Message</vt:lpstr>
      <vt:lpstr>MassTransit</vt:lpstr>
      <vt:lpstr>MassTransit</vt:lpstr>
      <vt:lpstr>Advanced 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Julia_Buscher</dc:creator>
  <cp:lastModifiedBy>Born, Benjamin</cp:lastModifiedBy>
  <cp:revision>37</cp:revision>
  <dcterms:created xsi:type="dcterms:W3CDTF">2017-07-10T11:26:28Z</dcterms:created>
  <dcterms:modified xsi:type="dcterms:W3CDTF">2019-09-05T07:02:29Z</dcterms:modified>
</cp:coreProperties>
</file>