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2c50e9c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2c50e9c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2c50e9c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2c50e9c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2c50e9c8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2c50e9c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3146f3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13146f3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183d2b0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183d2b0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2daa1c4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2daa1c4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2f9824c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2f9824c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13146f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13146f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13146f3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13146f3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13146f3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13146f3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83d2b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83d2b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183d2b0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183d2b0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183d2b0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183d2b0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183d2b0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183d2b0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2f9824c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2f9824c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183d2b0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183d2b0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2c50e9c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2c50e9c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2c50e9c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2c50e9c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2c50e9c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2c50e9c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2c50e9c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2c50e9c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83d2b0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183d2b0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2adcad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2adcad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c50e9c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c50e9c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Relationship Id="rId4" Type="http://schemas.openxmlformats.org/officeDocument/2006/relationships/image" Target="../media/image27.jpg"/><Relationship Id="rId5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345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 Nowell, Sam Schuster, James Spalding, and Ben Bronoski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41225"/>
            <a:ext cx="85179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Genius for the same reason we chose the wikipedia page: because the links were formatted cleanly.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055300" y="3764350"/>
            <a:ext cx="347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Follows the format: genius.com/Artist-name-song-name-lyrics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181950"/>
            <a:ext cx="79819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120313"/>
            <a:ext cx="7924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283475" y="847188"/>
            <a:ext cx="28101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already have artist name and song title in our table, generating a link for genius was as simple as pulling the strings from the table, formatting them, and pasting them into a working link.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75" y="507750"/>
            <a:ext cx="5447299" cy="3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727875" y="178650"/>
            <a:ext cx="6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Input</a:t>
            </a:r>
            <a:endParaRPr b="1" u="sng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999" y="1167663"/>
            <a:ext cx="3947498" cy="242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628425" y="872525"/>
            <a:ext cx="8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Format</a:t>
            </a:r>
            <a:endParaRPr b="1" u="sng"/>
          </a:p>
        </p:txBody>
      </p:sp>
      <p:sp>
        <p:nvSpPr>
          <p:cNvPr id="128" name="Google Shape;128;p23"/>
          <p:cNvSpPr txBox="1"/>
          <p:nvPr/>
        </p:nvSpPr>
        <p:spPr>
          <a:xfrm>
            <a:off x="5628425" y="3486350"/>
            <a:ext cx="8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Output</a:t>
            </a:r>
            <a:endParaRPr b="1" u="sng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4113" y="3886560"/>
            <a:ext cx="5279251" cy="813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Link Generation Pt. 2</a:t>
            </a:r>
            <a:endParaRPr sz="2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28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the lyric-generating function took a long time (Well over an hour). Because of this, we ended up only running it once and putting its output into a .CSV file.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400" y="781250"/>
            <a:ext cx="5632799" cy="358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0" y="432525"/>
            <a:ext cx="85206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50" y="2131950"/>
            <a:ext cx="3336701" cy="259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375" y="1776350"/>
            <a:ext cx="3590025" cy="3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Counting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2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to determine how often any given word would be repeated in each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Counts are generated for each word in each song, then the average is taken of those counts for each song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550" y="445036"/>
            <a:ext cx="5399575" cy="417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sample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262950" y="1152475"/>
            <a:ext cx="45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counts show some of the problems we ran into in the data cleaning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that ended a line and began the next line would get connected without a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an apostrophe would turn into 2 “words”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624"/>
            <a:ext cx="4250325" cy="30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Word Count Table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568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table contains the count of every word from the top 20 songs since 1958. 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700" y="445025"/>
            <a:ext cx="1443725" cy="42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376125"/>
            <a:ext cx="8520600" cy="4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With all of our data collection complete, we can finally answer our question of whether or not songs have gotten more repetitive over time!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answer, according to our research, is…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100" y="1147300"/>
            <a:ext cx="4193775" cy="28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resounding no.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35500" y="1152475"/>
            <a:ext cx="300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what we can tell, there is no correlation whatsoever between year and mean word </a:t>
            </a:r>
            <a:r>
              <a:rPr lang="en"/>
              <a:t>repetition</a:t>
            </a:r>
            <a:r>
              <a:rPr lang="en"/>
              <a:t> in songs.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001" y="824050"/>
            <a:ext cx="5665801" cy="34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3480950" y="4213975"/>
            <a:ext cx="541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Note the large spike in 1958.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major outlier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30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“All I Have To Do Is Dream” by The Everly Brothers repeats the word “dream” an incredible 28 times throughout the song.</a:t>
            </a:r>
            <a:r>
              <a:rPr lang="en"/>
              <a:t> </a:t>
            </a:r>
            <a:r>
              <a:rPr lang="en"/>
              <a:t>This is by far the most </a:t>
            </a:r>
            <a:r>
              <a:rPr lang="en"/>
              <a:t>repetition</a:t>
            </a:r>
            <a:r>
              <a:rPr lang="en"/>
              <a:t> of any song in our list, skewing the year of 1958 higher than it should be.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02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Have songs become more repetitive over time?</a:t>
            </a:r>
            <a:endParaRPr b="1" sz="2000"/>
          </a:p>
          <a:p>
            <a:pPr indent="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How did we test this?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if individual words are repeated more often on average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if the song title shows up in the lyrics more often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decided to search for the song title in the lyrics.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30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similar counting method was utilized to search for the title within the songs. However rather than counting individual words the str_count() function </a:t>
            </a:r>
            <a:r>
              <a:rPr lang="en"/>
              <a:t>was used </a:t>
            </a:r>
            <a:r>
              <a:rPr lang="en"/>
              <a:t>to match the title to the lyrics. </a:t>
            </a:r>
            <a:r>
              <a:rPr lang="en"/>
              <a:t>Occurrences</a:t>
            </a:r>
            <a:r>
              <a:rPr lang="en"/>
              <a:t> were then averaged by year and mapped accordingly.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375" y="1152475"/>
            <a:ext cx="5628625" cy="34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>
            <p:ph type="title"/>
          </p:nvPr>
        </p:nvSpPr>
        <p:spPr>
          <a:xfrm>
            <a:off x="201000" y="4457650"/>
            <a:ext cx="8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show no trend in song title presence in the lyrics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35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was to create a visual of all of the words from all of the songs to see what words show up most often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word </a:t>
            </a:r>
            <a:r>
              <a:rPr lang="en"/>
              <a:t>across</a:t>
            </a:r>
            <a:r>
              <a:rPr lang="en"/>
              <a:t> 60+ years of lyrics is “I’m”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200" y="293525"/>
            <a:ext cx="4942675" cy="44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 by Different Years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" y="1152475"/>
            <a:ext cx="3115975" cy="2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335" y="2192175"/>
            <a:ext cx="2847541" cy="2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7850" y="1413325"/>
            <a:ext cx="3214125" cy="199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4"/>
          <p:cNvSpPr txBox="1"/>
          <p:nvPr/>
        </p:nvSpPr>
        <p:spPr>
          <a:xfrm>
            <a:off x="513950" y="353340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2000-present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3522700" y="1595375"/>
            <a:ext cx="18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1979 to 1999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6477900" y="3619050"/>
            <a:ext cx="18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1958-1978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Attempting to Display </a:t>
            </a:r>
            <a:r>
              <a:rPr lang="en"/>
              <a:t>Word Clouds</a:t>
            </a:r>
            <a:r>
              <a:rPr lang="en"/>
              <a:t> in one Output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39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wanted to display all of the Word Clouds together as one output, but this was difficult since the output of the wordcloud() function was a html widget. We tried using the webshot package to combine them but ultimately was unable to do so. 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800" y="974713"/>
            <a:ext cx="4565275" cy="31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220"/>
              <a:t>Conclusion</a:t>
            </a:r>
            <a:endParaRPr sz="5220"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551425"/>
            <a:ext cx="85206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Songs are no more repetitive now than they have been in the past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Whether searching through individual words or searching for song titles in lyrics, there is no apparent trend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Extreme outliers are the only ones that show any repetitiveness (All I have to do is Dream)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Data Collection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 sz="2800"/>
              <a:t>Song Collection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 sz="2800"/>
              <a:t>Lyric Collection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Data Analysis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 sz="2800"/>
              <a:t>Graphs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" sz="2800"/>
              <a:t>Word Clouds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432525"/>
            <a:ext cx="85206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1668775"/>
            <a:ext cx="3825674" cy="134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674" y="1398700"/>
            <a:ext cx="2875982" cy="33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38" y="3357193"/>
            <a:ext cx="4291008" cy="1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Collection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5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step of this project was to find the list of top songs themselves.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ended up finding a wikipedia page which did just that!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400" y="392075"/>
            <a:ext cx="4995900" cy="435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41225"/>
            <a:ext cx="85179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reason we chose to use this page was because the URL was formatted the same for every single year that we needed.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9450"/>
            <a:ext cx="8839198" cy="6175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511150" y="3916750"/>
            <a:ext cx="34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only difference is the year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14475"/>
            <a:ext cx="8839201" cy="60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Generation Pt. 1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25395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variable yearVar, we were able to put any range of years we chose into a for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loop will create wikipedia links for each year and output the contents into a table with over 1300 songs!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550" y="548475"/>
            <a:ext cx="5552001" cy="423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115600" y="1256850"/>
            <a:ext cx="37167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Table of Top 20 Songs</a:t>
            </a:r>
            <a:endParaRPr sz="46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8575"/>
            <a:ext cx="463867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Lyric Collection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0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song collection complete, we could now move on to lyric collection.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genius.com to help us achieve this goal.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50" y="8222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