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88" r:id="rId5"/>
    <p:sldId id="274" r:id="rId6"/>
    <p:sldId id="293" r:id="rId7"/>
    <p:sldId id="294" r:id="rId8"/>
    <p:sldId id="295" r:id="rId9"/>
    <p:sldId id="296" r:id="rId10"/>
    <p:sldId id="304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BEE"/>
    <a:srgbClr val="F61ED7"/>
    <a:srgbClr val="E709C7"/>
    <a:srgbClr val="0B9ABF"/>
    <a:srgbClr val="0CA789"/>
    <a:srgbClr val="F8D7CD"/>
    <a:srgbClr val="FC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807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Minshall" userId="S::496m@jdwilliamsgroup.com::efb429bf-9dc5-46f8-b736-7a04d2f4b236" providerId="AD" clId="Web-{F725934C-D98C-2464-E948-609921463A17}"/>
    <pc:docChg chg="addSld sldOrd">
      <pc:chgData name="Martin Minshall" userId="S::496m@jdwilliamsgroup.com::efb429bf-9dc5-46f8-b736-7a04d2f4b236" providerId="AD" clId="Web-{F725934C-D98C-2464-E948-609921463A17}" dt="2019-05-29T11:19:24.762" v="1"/>
      <pc:docMkLst>
        <pc:docMk/>
      </pc:docMkLst>
      <pc:sldChg chg="add ord">
        <pc:chgData name="Martin Minshall" userId="S::496m@jdwilliamsgroup.com::efb429bf-9dc5-46f8-b736-7a04d2f4b236" providerId="AD" clId="Web-{F725934C-D98C-2464-E948-609921463A17}" dt="2019-05-29T11:19:24.762" v="1"/>
        <pc:sldMkLst>
          <pc:docMk/>
          <pc:sldMk cId="136675119" sldId="306"/>
        </pc:sldMkLst>
      </pc:sldChg>
    </pc:docChg>
  </pc:docChgLst>
  <pc:docChgLst>
    <pc:chgData name="Rachael Green" userId="S::815m@jdwilliamsgroup.com::71a127e8-44ae-4136-821f-793813c939ef" providerId="AD" clId="Web-{68E7A234-3878-3164-8E06-858CB4E20C6A}"/>
    <pc:docChg chg="modSld">
      <pc:chgData name="Rachael Green" userId="S::815m@jdwilliamsgroup.com::71a127e8-44ae-4136-821f-793813c939ef" providerId="AD" clId="Web-{68E7A234-3878-3164-8E06-858CB4E20C6A}" dt="2019-06-20T13:48:45.025" v="225" actId="20577"/>
      <pc:docMkLst>
        <pc:docMk/>
      </pc:docMkLst>
      <pc:sldChg chg="modSp">
        <pc:chgData name="Rachael Green" userId="S::815m@jdwilliamsgroup.com::71a127e8-44ae-4136-821f-793813c939ef" providerId="AD" clId="Web-{68E7A234-3878-3164-8E06-858CB4E20C6A}" dt="2019-06-20T13:48:43.994" v="223" actId="20577"/>
        <pc:sldMkLst>
          <pc:docMk/>
          <pc:sldMk cId="4076571153" sldId="274"/>
        </pc:sldMkLst>
        <pc:spChg chg="mod">
          <ac:chgData name="Rachael Green" userId="S::815m@jdwilliamsgroup.com::71a127e8-44ae-4136-821f-793813c939ef" providerId="AD" clId="Web-{68E7A234-3878-3164-8E06-858CB4E20C6A}" dt="2019-06-20T13:48:43.994" v="223" actId="20577"/>
          <ac:spMkLst>
            <pc:docMk/>
            <pc:sldMk cId="4076571153" sldId="274"/>
            <ac:spMk id="32" creationId="{A5A0C5B6-0C6A-4938-8AB6-302046CA79C3}"/>
          </ac:spMkLst>
        </pc:spChg>
      </pc:sldChg>
      <pc:sldChg chg="modSp">
        <pc:chgData name="Rachael Green" userId="S::815m@jdwilliamsgroup.com::71a127e8-44ae-4136-821f-793813c939ef" providerId="AD" clId="Web-{68E7A234-3878-3164-8E06-858CB4E20C6A}" dt="2019-06-20T13:48:17.072" v="83" actId="20577"/>
        <pc:sldMkLst>
          <pc:docMk/>
          <pc:sldMk cId="3927265128" sldId="288"/>
        </pc:sldMkLst>
        <pc:spChg chg="mod">
          <ac:chgData name="Rachael Green" userId="S::815m@jdwilliamsgroup.com::71a127e8-44ae-4136-821f-793813c939ef" providerId="AD" clId="Web-{68E7A234-3878-3164-8E06-858CB4E20C6A}" dt="2019-06-20T13:48:08.182" v="70" actId="20577"/>
          <ac:spMkLst>
            <pc:docMk/>
            <pc:sldMk cId="3927265128" sldId="288"/>
            <ac:spMk id="2" creationId="{5F2FFA64-65C7-4DF6-8C93-0E8B37531655}"/>
          </ac:spMkLst>
        </pc:spChg>
        <pc:spChg chg="mod">
          <ac:chgData name="Rachael Green" userId="S::815m@jdwilliamsgroup.com::71a127e8-44ae-4136-821f-793813c939ef" providerId="AD" clId="Web-{68E7A234-3878-3164-8E06-858CB4E20C6A}" dt="2019-06-20T13:47:58.479" v="42" actId="20577"/>
          <ac:spMkLst>
            <pc:docMk/>
            <pc:sldMk cId="3927265128" sldId="288"/>
            <ac:spMk id="11" creationId="{26B725B9-8A1C-49F7-8D2D-8E15815A722E}"/>
          </ac:spMkLst>
        </pc:spChg>
        <pc:spChg chg="mod">
          <ac:chgData name="Rachael Green" userId="S::815m@jdwilliamsgroup.com::71a127e8-44ae-4136-821f-793813c939ef" providerId="AD" clId="Web-{68E7A234-3878-3164-8E06-858CB4E20C6A}" dt="2019-06-20T13:48:17.072" v="83" actId="20577"/>
          <ac:spMkLst>
            <pc:docMk/>
            <pc:sldMk cId="3927265128" sldId="288"/>
            <ac:spMk id="12" creationId="{BE7FAA73-91E6-4255-8A8C-FF62130996C9}"/>
          </ac:spMkLst>
        </pc:spChg>
      </pc:sldChg>
    </pc:docChg>
  </pc:docChgLst>
  <pc:docChgLst>
    <pc:chgData clId="Web-{68E7A234-3878-3164-8E06-858CB4E20C6A}"/>
    <pc:docChg chg="modSld">
      <pc:chgData name="" userId="" providerId="" clId="Web-{68E7A234-3878-3164-8E06-858CB4E20C6A}" dt="2019-06-20T13:47:46.448" v="0" actId="1076"/>
      <pc:docMkLst>
        <pc:docMk/>
      </pc:docMkLst>
      <pc:sldChg chg="modSp">
        <pc:chgData name="" userId="" providerId="" clId="Web-{68E7A234-3878-3164-8E06-858CB4E20C6A}" dt="2019-06-20T13:47:46.448" v="0" actId="1076"/>
        <pc:sldMkLst>
          <pc:docMk/>
          <pc:sldMk cId="3927265128" sldId="288"/>
        </pc:sldMkLst>
        <pc:spChg chg="mod">
          <ac:chgData name="" userId="" providerId="" clId="Web-{68E7A234-3878-3164-8E06-858CB4E20C6A}" dt="2019-06-20T13:47:46.448" v="0" actId="1076"/>
          <ac:spMkLst>
            <pc:docMk/>
            <pc:sldMk cId="3927265128" sldId="288"/>
            <ac:spMk id="11" creationId="{26B725B9-8A1C-49F7-8D2D-8E15815A722E}"/>
          </ac:spMkLst>
        </pc:spChg>
      </pc:sldChg>
    </pc:docChg>
  </pc:docChgLst>
  <pc:docChgLst>
    <pc:chgData name="Rachael Green" userId="S::815m@jdwilliamsgroup.com::71a127e8-44ae-4136-821f-793813c939ef" providerId="AD" clId="Web-{8EA8149E-BDAD-CC27-4931-0EF15FBBC014}"/>
    <pc:docChg chg="modSld">
      <pc:chgData name="Rachael Green" userId="S::815m@jdwilliamsgroup.com::71a127e8-44ae-4136-821f-793813c939ef" providerId="AD" clId="Web-{8EA8149E-BDAD-CC27-4931-0EF15FBBC014}" dt="2019-06-17T10:56:53.870" v="384" actId="20577"/>
      <pc:docMkLst>
        <pc:docMk/>
      </pc:docMkLst>
      <pc:sldChg chg="modSp">
        <pc:chgData name="Rachael Green" userId="S::815m@jdwilliamsgroup.com::71a127e8-44ae-4136-821f-793813c939ef" providerId="AD" clId="Web-{8EA8149E-BDAD-CC27-4931-0EF15FBBC014}" dt="2019-06-17T10:56:53.323" v="383" actId="20577"/>
        <pc:sldMkLst>
          <pc:docMk/>
          <pc:sldMk cId="4076571153" sldId="274"/>
        </pc:sldMkLst>
        <pc:spChg chg="mod">
          <ac:chgData name="Rachael Green" userId="S::815m@jdwilliamsgroup.com::71a127e8-44ae-4136-821f-793813c939ef" providerId="AD" clId="Web-{8EA8149E-BDAD-CC27-4931-0EF15FBBC014}" dt="2019-06-17T10:56:53.323" v="383" actId="20577"/>
          <ac:spMkLst>
            <pc:docMk/>
            <pc:sldMk cId="4076571153" sldId="274"/>
            <ac:spMk id="32" creationId="{A5A0C5B6-0C6A-4938-8AB6-302046CA79C3}"/>
          </ac:spMkLst>
        </pc:spChg>
      </pc:sldChg>
      <pc:sldChg chg="modSp">
        <pc:chgData name="Rachael Green" userId="S::815m@jdwilliamsgroup.com::71a127e8-44ae-4136-821f-793813c939ef" providerId="AD" clId="Web-{8EA8149E-BDAD-CC27-4931-0EF15FBBC014}" dt="2019-06-17T10:56:42.917" v="381" actId="1076"/>
        <pc:sldMkLst>
          <pc:docMk/>
          <pc:sldMk cId="3927265128" sldId="288"/>
        </pc:sldMkLst>
        <pc:spChg chg="mod">
          <ac:chgData name="Rachael Green" userId="S::815m@jdwilliamsgroup.com::71a127e8-44ae-4136-821f-793813c939ef" providerId="AD" clId="Web-{8EA8149E-BDAD-CC27-4931-0EF15FBBC014}" dt="2019-06-17T10:56:28.870" v="365" actId="20577"/>
          <ac:spMkLst>
            <pc:docMk/>
            <pc:sldMk cId="3927265128" sldId="288"/>
            <ac:spMk id="2" creationId="{5F2FFA64-65C7-4DF6-8C93-0E8B37531655}"/>
          </ac:spMkLst>
        </pc:spChg>
        <pc:spChg chg="mod">
          <ac:chgData name="Rachael Green" userId="S::815m@jdwilliamsgroup.com::71a127e8-44ae-4136-821f-793813c939ef" providerId="AD" clId="Web-{8EA8149E-BDAD-CC27-4931-0EF15FBBC014}" dt="2019-06-17T10:56:42.917" v="381" actId="1076"/>
          <ac:spMkLst>
            <pc:docMk/>
            <pc:sldMk cId="3927265128" sldId="288"/>
            <ac:spMk id="11" creationId="{26B725B9-8A1C-49F7-8D2D-8E15815A722E}"/>
          </ac:spMkLst>
        </pc:spChg>
        <pc:spChg chg="mod">
          <ac:chgData name="Rachael Green" userId="S::815m@jdwilliamsgroup.com::71a127e8-44ae-4136-821f-793813c939ef" providerId="AD" clId="Web-{8EA8149E-BDAD-CC27-4931-0EF15FBBC014}" dt="2019-06-17T10:56:40.010" v="379" actId="20577"/>
          <ac:spMkLst>
            <pc:docMk/>
            <pc:sldMk cId="3927265128" sldId="288"/>
            <ac:spMk id="12" creationId="{BE7FAA73-91E6-4255-8A8C-FF62130996C9}"/>
          </ac:spMkLst>
        </pc:spChg>
        <pc:picChg chg="mod">
          <ac:chgData name="Rachael Green" userId="S::815m@jdwilliamsgroup.com::71a127e8-44ae-4136-821f-793813c939ef" providerId="AD" clId="Web-{8EA8149E-BDAD-CC27-4931-0EF15FBBC014}" dt="2019-06-17T10:38:44.127" v="118" actId="1076"/>
          <ac:picMkLst>
            <pc:docMk/>
            <pc:sldMk cId="3927265128" sldId="288"/>
            <ac:picMk id="7" creationId="{31939766-6E26-4193-AC56-67159415F76E}"/>
          </ac:picMkLst>
        </pc:picChg>
      </pc:sldChg>
    </pc:docChg>
  </pc:docChgLst>
  <pc:docChgLst>
    <pc:chgData name="Rachael Green" userId="S::815m@jdwilliamsgroup.com::71a127e8-44ae-4136-821f-793813c939ef" providerId="AD" clId="Web-{97454836-0AD7-7498-F8D3-BE138A118C55}"/>
    <pc:docChg chg="delSld modSld">
      <pc:chgData name="Rachael Green" userId="S::815m@jdwilliamsgroup.com::71a127e8-44ae-4136-821f-793813c939ef" providerId="AD" clId="Web-{97454836-0AD7-7498-F8D3-BE138A118C55}" dt="2019-06-20T09:02:00.563" v="894" actId="20577"/>
      <pc:docMkLst>
        <pc:docMk/>
      </pc:docMkLst>
      <pc:sldChg chg="modSp">
        <pc:chgData name="Rachael Green" userId="S::815m@jdwilliamsgroup.com::71a127e8-44ae-4136-821f-793813c939ef" providerId="AD" clId="Web-{97454836-0AD7-7498-F8D3-BE138A118C55}" dt="2019-06-20T09:02:00.563" v="893" actId="20577"/>
        <pc:sldMkLst>
          <pc:docMk/>
          <pc:sldMk cId="4076571153" sldId="274"/>
        </pc:sldMkLst>
        <pc:spChg chg="mod">
          <ac:chgData name="Rachael Green" userId="S::815m@jdwilliamsgroup.com::71a127e8-44ae-4136-821f-793813c939ef" providerId="AD" clId="Web-{97454836-0AD7-7498-F8D3-BE138A118C55}" dt="2019-06-20T09:02:00.563" v="893" actId="20577"/>
          <ac:spMkLst>
            <pc:docMk/>
            <pc:sldMk cId="4076571153" sldId="274"/>
            <ac:spMk id="32" creationId="{A5A0C5B6-0C6A-4938-8AB6-302046CA79C3}"/>
          </ac:spMkLst>
        </pc:spChg>
        <pc:spChg chg="mod">
          <ac:chgData name="Rachael Green" userId="S::815m@jdwilliamsgroup.com::71a127e8-44ae-4136-821f-793813c939ef" providerId="AD" clId="Web-{97454836-0AD7-7498-F8D3-BE138A118C55}" dt="2019-06-20T08:39:34.605" v="240" actId="20577"/>
          <ac:spMkLst>
            <pc:docMk/>
            <pc:sldMk cId="4076571153" sldId="274"/>
            <ac:spMk id="36" creationId="{C1DB8F38-3A16-4BB2-BF62-3E2372F97480}"/>
          </ac:spMkLst>
        </pc:spChg>
      </pc:sldChg>
      <pc:sldChg chg="modSp">
        <pc:chgData name="Rachael Green" userId="S::815m@jdwilliamsgroup.com::71a127e8-44ae-4136-821f-793813c939ef" providerId="AD" clId="Web-{97454836-0AD7-7498-F8D3-BE138A118C55}" dt="2019-06-20T08:35:52.558" v="208" actId="1076"/>
        <pc:sldMkLst>
          <pc:docMk/>
          <pc:sldMk cId="3927265128" sldId="288"/>
        </pc:sldMkLst>
        <pc:spChg chg="mod">
          <ac:chgData name="Rachael Green" userId="S::815m@jdwilliamsgroup.com::71a127e8-44ae-4136-821f-793813c939ef" providerId="AD" clId="Web-{97454836-0AD7-7498-F8D3-BE138A118C55}" dt="2019-06-20T08:35:03.073" v="84" actId="20577"/>
          <ac:spMkLst>
            <pc:docMk/>
            <pc:sldMk cId="3927265128" sldId="288"/>
            <ac:spMk id="2" creationId="{5F2FFA64-65C7-4DF6-8C93-0E8B37531655}"/>
          </ac:spMkLst>
        </pc:spChg>
        <pc:spChg chg="mod">
          <ac:chgData name="Rachael Green" userId="S::815m@jdwilliamsgroup.com::71a127e8-44ae-4136-821f-793813c939ef" providerId="AD" clId="Web-{97454836-0AD7-7498-F8D3-BE138A118C55}" dt="2019-06-20T08:35:52.558" v="208" actId="1076"/>
          <ac:spMkLst>
            <pc:docMk/>
            <pc:sldMk cId="3927265128" sldId="288"/>
            <ac:spMk id="11" creationId="{26B725B9-8A1C-49F7-8D2D-8E15815A722E}"/>
          </ac:spMkLst>
        </pc:spChg>
        <pc:spChg chg="mod">
          <ac:chgData name="Rachael Green" userId="S::815m@jdwilliamsgroup.com::71a127e8-44ae-4136-821f-793813c939ef" providerId="AD" clId="Web-{97454836-0AD7-7498-F8D3-BE138A118C55}" dt="2019-06-20T08:35:31.511" v="182" actId="20577"/>
          <ac:spMkLst>
            <pc:docMk/>
            <pc:sldMk cId="3927265128" sldId="288"/>
            <ac:spMk id="12" creationId="{BE7FAA73-91E6-4255-8A8C-FF62130996C9}"/>
          </ac:spMkLst>
        </pc:spChg>
      </pc:sldChg>
      <pc:sldChg chg="addSp delSp">
        <pc:chgData name="Rachael Green" userId="S::815m@jdwilliamsgroup.com::71a127e8-44ae-4136-821f-793813c939ef" providerId="AD" clId="Web-{97454836-0AD7-7498-F8D3-BE138A118C55}" dt="2019-06-20T08:39:45.621" v="246"/>
        <pc:sldMkLst>
          <pc:docMk/>
          <pc:sldMk cId="3584034757" sldId="293"/>
        </pc:sldMkLst>
        <pc:spChg chg="add">
          <ac:chgData name="Rachael Green" userId="S::815m@jdwilliamsgroup.com::71a127e8-44ae-4136-821f-793813c939ef" providerId="AD" clId="Web-{97454836-0AD7-7498-F8D3-BE138A118C55}" dt="2019-06-20T08:39:45.621" v="246"/>
          <ac:spMkLst>
            <pc:docMk/>
            <pc:sldMk cId="3584034757" sldId="293"/>
            <ac:spMk id="2" creationId="{EAB5BF61-6B19-4919-B6C7-D5ECB9F5CA01}"/>
          </ac:spMkLst>
        </pc:spChg>
        <pc:spChg chg="del">
          <ac:chgData name="Rachael Green" userId="S::815m@jdwilliamsgroup.com::71a127e8-44ae-4136-821f-793813c939ef" providerId="AD" clId="Web-{97454836-0AD7-7498-F8D3-BE138A118C55}" dt="2019-06-20T08:39:45.402" v="245"/>
          <ac:spMkLst>
            <pc:docMk/>
            <pc:sldMk cId="3584034757" sldId="293"/>
            <ac:spMk id="23" creationId="{3DA0BE4D-C5CF-4FF8-BAE2-8597AF4B888C}"/>
          </ac:spMkLst>
        </pc:spChg>
      </pc:sldChg>
      <pc:sldChg chg="addSp delSp">
        <pc:chgData name="Rachael Green" userId="S::815m@jdwilliamsgroup.com::71a127e8-44ae-4136-821f-793813c939ef" providerId="AD" clId="Web-{97454836-0AD7-7498-F8D3-BE138A118C55}" dt="2019-06-20T08:39:48.527" v="248"/>
        <pc:sldMkLst>
          <pc:docMk/>
          <pc:sldMk cId="572152554" sldId="294"/>
        </pc:sldMkLst>
        <pc:spChg chg="add">
          <ac:chgData name="Rachael Green" userId="S::815m@jdwilliamsgroup.com::71a127e8-44ae-4136-821f-793813c939ef" providerId="AD" clId="Web-{97454836-0AD7-7498-F8D3-BE138A118C55}" dt="2019-06-20T08:39:48.527" v="248"/>
          <ac:spMkLst>
            <pc:docMk/>
            <pc:sldMk cId="572152554" sldId="294"/>
            <ac:spMk id="2" creationId="{D1ED67EE-86B0-48D3-A02C-FF2F0F04E9B5}"/>
          </ac:spMkLst>
        </pc:spChg>
        <pc:spChg chg="del">
          <ac:chgData name="Rachael Green" userId="S::815m@jdwilliamsgroup.com::71a127e8-44ae-4136-821f-793813c939ef" providerId="AD" clId="Web-{97454836-0AD7-7498-F8D3-BE138A118C55}" dt="2019-06-20T08:39:48.199" v="247"/>
          <ac:spMkLst>
            <pc:docMk/>
            <pc:sldMk cId="572152554" sldId="294"/>
            <ac:spMk id="23" creationId="{3DA0BE4D-C5CF-4FF8-BAE2-8597AF4B888C}"/>
          </ac:spMkLst>
        </pc:spChg>
      </pc:sldChg>
      <pc:sldChg chg="addSp delSp">
        <pc:chgData name="Rachael Green" userId="S::815m@jdwilliamsgroup.com::71a127e8-44ae-4136-821f-793813c939ef" providerId="AD" clId="Web-{97454836-0AD7-7498-F8D3-BE138A118C55}" dt="2019-06-20T08:39:51.043" v="250"/>
        <pc:sldMkLst>
          <pc:docMk/>
          <pc:sldMk cId="3447684125" sldId="295"/>
        </pc:sldMkLst>
        <pc:spChg chg="add">
          <ac:chgData name="Rachael Green" userId="S::815m@jdwilliamsgroup.com::71a127e8-44ae-4136-821f-793813c939ef" providerId="AD" clId="Web-{97454836-0AD7-7498-F8D3-BE138A118C55}" dt="2019-06-20T08:39:51.043" v="250"/>
          <ac:spMkLst>
            <pc:docMk/>
            <pc:sldMk cId="3447684125" sldId="295"/>
            <ac:spMk id="2" creationId="{9FE7C565-0FD3-4988-AED7-19BA8012FD1B}"/>
          </ac:spMkLst>
        </pc:spChg>
        <pc:spChg chg="del">
          <ac:chgData name="Rachael Green" userId="S::815m@jdwilliamsgroup.com::71a127e8-44ae-4136-821f-793813c939ef" providerId="AD" clId="Web-{97454836-0AD7-7498-F8D3-BE138A118C55}" dt="2019-06-20T08:39:50.777" v="249"/>
          <ac:spMkLst>
            <pc:docMk/>
            <pc:sldMk cId="3447684125" sldId="295"/>
            <ac:spMk id="23" creationId="{3DA0BE4D-C5CF-4FF8-BAE2-8597AF4B888C}"/>
          </ac:spMkLst>
        </pc:spChg>
      </pc:sldChg>
      <pc:sldChg chg="addSp delSp modSp">
        <pc:chgData name="Rachael Green" userId="S::815m@jdwilliamsgroup.com::71a127e8-44ae-4136-821f-793813c939ef" providerId="AD" clId="Web-{97454836-0AD7-7498-F8D3-BE138A118C55}" dt="2019-06-20T08:39:58.309" v="253" actId="1076"/>
        <pc:sldMkLst>
          <pc:docMk/>
          <pc:sldMk cId="2222807804" sldId="296"/>
        </pc:sldMkLst>
        <pc:spChg chg="add mod">
          <ac:chgData name="Rachael Green" userId="S::815m@jdwilliamsgroup.com::71a127e8-44ae-4136-821f-793813c939ef" providerId="AD" clId="Web-{97454836-0AD7-7498-F8D3-BE138A118C55}" dt="2019-06-20T08:39:58.309" v="253" actId="1076"/>
          <ac:spMkLst>
            <pc:docMk/>
            <pc:sldMk cId="2222807804" sldId="296"/>
            <ac:spMk id="3" creationId="{7990CA76-907F-442E-8DF5-0605A5B811BB}"/>
          </ac:spMkLst>
        </pc:spChg>
        <pc:spChg chg="del">
          <ac:chgData name="Rachael Green" userId="S::815m@jdwilliamsgroup.com::71a127e8-44ae-4136-821f-793813c939ef" providerId="AD" clId="Web-{97454836-0AD7-7498-F8D3-BE138A118C55}" dt="2019-06-20T08:39:54.777" v="251"/>
          <ac:spMkLst>
            <pc:docMk/>
            <pc:sldMk cId="2222807804" sldId="296"/>
            <ac:spMk id="23" creationId="{3DA0BE4D-C5CF-4FF8-BAE2-8597AF4B888C}"/>
          </ac:spMkLst>
        </pc:spChg>
      </pc:sldChg>
      <pc:sldChg chg="del">
        <pc:chgData name="Rachael Green" userId="S::815m@jdwilliamsgroup.com::71a127e8-44ae-4136-821f-793813c939ef" providerId="AD" clId="Web-{97454836-0AD7-7498-F8D3-BE138A118C55}" dt="2019-06-20T08:40:02.668" v="254"/>
        <pc:sldMkLst>
          <pc:docMk/>
          <pc:sldMk cId="400454293" sldId="297"/>
        </pc:sldMkLst>
      </pc:sldChg>
      <pc:sldChg chg="del">
        <pc:chgData name="Rachael Green" userId="S::815m@jdwilliamsgroup.com::71a127e8-44ae-4136-821f-793813c939ef" providerId="AD" clId="Web-{97454836-0AD7-7498-F8D3-BE138A118C55}" dt="2019-06-20T08:40:03.402" v="255"/>
        <pc:sldMkLst>
          <pc:docMk/>
          <pc:sldMk cId="680340052" sldId="298"/>
        </pc:sldMkLst>
      </pc:sldChg>
      <pc:sldChg chg="del">
        <pc:chgData name="Rachael Green" userId="S::815m@jdwilliamsgroup.com::71a127e8-44ae-4136-821f-793813c939ef" providerId="AD" clId="Web-{97454836-0AD7-7498-F8D3-BE138A118C55}" dt="2019-06-20T08:40:09.105" v="259"/>
        <pc:sldMkLst>
          <pc:docMk/>
          <pc:sldMk cId="3660172364" sldId="301"/>
        </pc:sldMkLst>
      </pc:sldChg>
      <pc:sldChg chg="del">
        <pc:chgData name="Rachael Green" userId="S::815m@jdwilliamsgroup.com::71a127e8-44ae-4136-821f-793813c939ef" providerId="AD" clId="Web-{97454836-0AD7-7498-F8D3-BE138A118C55}" dt="2019-06-20T08:40:04.809" v="256"/>
        <pc:sldMkLst>
          <pc:docMk/>
          <pc:sldMk cId="434447633" sldId="302"/>
        </pc:sldMkLst>
      </pc:sldChg>
      <pc:sldChg chg="del">
        <pc:chgData name="Rachael Green" userId="S::815m@jdwilliamsgroup.com::71a127e8-44ae-4136-821f-793813c939ef" providerId="AD" clId="Web-{97454836-0AD7-7498-F8D3-BE138A118C55}" dt="2019-06-20T08:40:05.699" v="257"/>
        <pc:sldMkLst>
          <pc:docMk/>
          <pc:sldMk cId="493432372" sldId="303"/>
        </pc:sldMkLst>
      </pc:sldChg>
      <pc:sldChg chg="del">
        <pc:chgData name="Rachael Green" userId="S::815m@jdwilliamsgroup.com::71a127e8-44ae-4136-821f-793813c939ef" providerId="AD" clId="Web-{97454836-0AD7-7498-F8D3-BE138A118C55}" dt="2019-06-20T08:40:07.871" v="258"/>
        <pc:sldMkLst>
          <pc:docMk/>
          <pc:sldMk cId="2360910856" sldId="305"/>
        </pc:sldMkLst>
      </pc:sldChg>
      <pc:sldChg chg="addSp delSp del">
        <pc:chgData name="Rachael Green" userId="S::815m@jdwilliamsgroup.com::71a127e8-44ae-4136-821f-793813c939ef" providerId="AD" clId="Web-{97454836-0AD7-7498-F8D3-BE138A118C55}" dt="2019-06-20T08:54:42.515" v="260"/>
        <pc:sldMkLst>
          <pc:docMk/>
          <pc:sldMk cId="136675119" sldId="306"/>
        </pc:sldMkLst>
        <pc:spChg chg="add">
          <ac:chgData name="Rachael Green" userId="S::815m@jdwilliamsgroup.com::71a127e8-44ae-4136-821f-793813c939ef" providerId="AD" clId="Web-{97454836-0AD7-7498-F8D3-BE138A118C55}" dt="2019-06-20T08:39:41.168" v="244"/>
          <ac:spMkLst>
            <pc:docMk/>
            <pc:sldMk cId="136675119" sldId="306"/>
            <ac:spMk id="2" creationId="{44952830-9FA8-414C-B90F-F9C241D75703}"/>
          </ac:spMkLst>
        </pc:spChg>
        <pc:spChg chg="del">
          <ac:chgData name="Rachael Green" userId="S::815m@jdwilliamsgroup.com::71a127e8-44ae-4136-821f-793813c939ef" providerId="AD" clId="Web-{97454836-0AD7-7498-F8D3-BE138A118C55}" dt="2019-06-20T08:39:40.840" v="243"/>
          <ac:spMkLst>
            <pc:docMk/>
            <pc:sldMk cId="136675119" sldId="306"/>
            <ac:spMk id="24" creationId="{E485AEBC-50AC-4086-8A2D-A789CB3B554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57476-B7FC-4719-87D9-9F0DAC2B06E8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D32F9-9CBD-488A-A6A7-3066DFC350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2C9C-197C-49F7-ADB3-C50118C9362B}" type="datetime1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5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0E94-8F12-4253-9DEA-58825ABB9982}" type="datetime1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4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3FDA-40CC-4A26-BF92-7BD6168A93AE}" type="datetime1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9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445C-EFC4-4E44-9F1B-726ED15AC3C3}" type="datetime1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12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CF39-2101-4F2D-8A98-95E438B39150}" type="datetime1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487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4931-875D-46A8-A50B-4810D03A417D}" type="datetime1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0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E4B0-B0AF-4B72-AF68-BD35CB66C96B}" type="datetime1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95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75F1-63DB-4B45-AF4D-3F0F610C0DE6}" type="datetime1">
              <a:rPr lang="en-GB" smtClean="0"/>
              <a:t>20/06/2019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7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CA69-640C-422E-9D49-9625A5486A86}" type="datetime1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86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4BEDD-3443-4CB3-B192-71CFC83DD113}" type="datetime1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67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0FE9-C93E-4DA0-86A5-DF8F4C3F4FBE}" type="datetime1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2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27563-D01D-44A9-A1B2-72226B5759A6}" type="datetime1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BC38-7C59-4494-8D37-976C823CB5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496C889-09E5-41A9-8A25-94CAB7D11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3" t="42657" r="20921" b="3780"/>
          <a:stretch/>
        </p:blipFill>
        <p:spPr>
          <a:xfrm flipH="1">
            <a:off x="0" y="9193"/>
            <a:ext cx="12192001" cy="6858000"/>
          </a:xfrm>
          <a:prstGeom prst="rect">
            <a:avLst/>
          </a:prstGeom>
          <a:solidFill>
            <a:srgbClr val="E6EBEE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B725B9-8A1C-49F7-8D2D-8E15815A722E}"/>
              </a:ext>
            </a:extLst>
          </p:cNvPr>
          <p:cNvSpPr txBox="1"/>
          <p:nvPr/>
        </p:nvSpPr>
        <p:spPr>
          <a:xfrm>
            <a:off x="768341" y="2314658"/>
            <a:ext cx="421320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3200" dirty="0">
                <a:cs typeface="Calibri"/>
              </a:rPr>
              <a:t>Experiment Title</a:t>
            </a:r>
          </a:p>
        </p:txBody>
      </p:sp>
      <p:pic>
        <p:nvPicPr>
          <p:cNvPr id="35" name="Picture 3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A193B5-4C15-4C1E-BA87-40A33B3AB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25" y="-136527"/>
            <a:ext cx="4596966" cy="289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2FFA64-65C7-4DF6-8C93-0E8B37531655}"/>
              </a:ext>
            </a:extLst>
          </p:cNvPr>
          <p:cNvSpPr/>
          <p:nvPr/>
        </p:nvSpPr>
        <p:spPr>
          <a:xfrm>
            <a:off x="769575" y="3487733"/>
            <a:ext cx="3048456" cy="24622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1000" dirty="0"/>
              <a:t>Test ID | Owner | </a:t>
            </a:r>
            <a:r>
              <a:rPr lang="en-GB" sz="1000" dirty="0" err="1"/>
              <a:t>Jacamo</a:t>
            </a:r>
            <a:endParaRPr lang="en-GB" sz="1000" dirty="0" err="1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FAA73-91E6-4255-8A8C-FF62130996C9}"/>
              </a:ext>
            </a:extLst>
          </p:cNvPr>
          <p:cNvSpPr txBox="1"/>
          <p:nvPr/>
        </p:nvSpPr>
        <p:spPr>
          <a:xfrm>
            <a:off x="770209" y="4079036"/>
            <a:ext cx="4303382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Calibri"/>
                <a:cs typeface="Calibri"/>
              </a:rPr>
              <a:t>Experiment plan / Results</a:t>
            </a:r>
            <a:endParaRPr lang="en-US" dirty="0">
              <a:latin typeface="Calibri"/>
              <a:cs typeface="Calibri"/>
            </a:endParaRPr>
          </a:p>
          <a:p>
            <a:r>
              <a:rPr lang="en-GB" sz="1400" dirty="0">
                <a:cs typeface="Calibri"/>
              </a:rPr>
              <a:t>Desktop, Mobile and Tablet | Page(s)</a:t>
            </a:r>
            <a:endParaRPr lang="en-US" dirty="0">
              <a:cs typeface="Calibri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50B7A0-E7B6-45DB-B8EE-727D27D1004A}"/>
              </a:ext>
            </a:extLst>
          </p:cNvPr>
          <p:cNvCxnSpPr>
            <a:cxnSpLocks/>
          </p:cNvCxnSpPr>
          <p:nvPr/>
        </p:nvCxnSpPr>
        <p:spPr>
          <a:xfrm>
            <a:off x="874014" y="3950028"/>
            <a:ext cx="180951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31939766-6E26-4193-AC56-67159415F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83" y="4735864"/>
            <a:ext cx="552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6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9CD1587-4D42-4445-8197-ED0507E00742}"/>
              </a:ext>
            </a:extLst>
          </p:cNvPr>
          <p:cNvSpPr/>
          <p:nvPr/>
        </p:nvSpPr>
        <p:spPr>
          <a:xfrm>
            <a:off x="5500272" y="-1"/>
            <a:ext cx="6691728" cy="6872269"/>
          </a:xfrm>
          <a:prstGeom prst="rect">
            <a:avLst/>
          </a:prstGeom>
          <a:solidFill>
            <a:srgbClr val="E6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FA0FC-4AC0-4D22-837C-47F8DDA58342}"/>
              </a:ext>
            </a:extLst>
          </p:cNvPr>
          <p:cNvSpPr txBox="1"/>
          <p:nvPr/>
        </p:nvSpPr>
        <p:spPr>
          <a:xfrm>
            <a:off x="380922" y="163806"/>
            <a:ext cx="1775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latin typeface="Calibri" panose="020F0502020204030204" pitchFamily="34" charset="0"/>
              </a:rPr>
              <a:t>Summary</a:t>
            </a:r>
            <a:endParaRPr lang="en-GB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A0C5B6-0C6A-4938-8AB6-302046CA79C3}"/>
              </a:ext>
            </a:extLst>
          </p:cNvPr>
          <p:cNvSpPr/>
          <p:nvPr/>
        </p:nvSpPr>
        <p:spPr>
          <a:xfrm>
            <a:off x="476673" y="1522385"/>
            <a:ext cx="4631035" cy="43088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GB" sz="1100" dirty="0">
                <a:cs typeface="Calibri"/>
              </a:rPr>
              <a:t>Describe the opportunity – what is the problem that we're trying to solve. </a:t>
            </a:r>
          </a:p>
          <a:p>
            <a:pPr>
              <a:spcAft>
                <a:spcPts val="150"/>
              </a:spcAft>
            </a:pPr>
            <a:endParaRPr lang="en-GB" sz="1100" dirty="0">
              <a:latin typeface="Calibri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76673" y="2694752"/>
            <a:ext cx="4631034" cy="13285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If…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a website element that can be modified, added, or taken away to produce a desired outcome. 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Then…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the predicted outcome. More sign ups, clicks on a call-to-action or another type of behaviour.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Due to…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demonstrate that you have informed your hypothesis with research. What do you know about your visitors from your qualitative and quantitative research that indicates your hypothesis is correct?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BEE8B9F-9713-4401-9263-A8035D99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47" y="6326823"/>
            <a:ext cx="556591" cy="365125"/>
          </a:xfrm>
        </p:spPr>
        <p:txBody>
          <a:bodyPr/>
          <a:lstStyle/>
          <a:p>
            <a:fld id="{FE72BC38-7C59-4494-8D37-976C823CB526}" type="slidenum"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GB" sz="10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343AEE-E21F-4855-A732-297CA0AA1AB9}"/>
              </a:ext>
            </a:extLst>
          </p:cNvPr>
          <p:cNvGrpSpPr/>
          <p:nvPr/>
        </p:nvGrpSpPr>
        <p:grpSpPr>
          <a:xfrm>
            <a:off x="72752" y="6248938"/>
            <a:ext cx="1510792" cy="468283"/>
            <a:chOff x="10445348" y="6286033"/>
            <a:chExt cx="1510792" cy="4682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53BDDA-55B0-436D-8A7E-BB85D525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3797" y="6286033"/>
              <a:ext cx="882343" cy="46828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E76C7B-4706-4677-848F-7C365106A305}"/>
                </a:ext>
              </a:extLst>
            </p:cNvPr>
            <p:cNvSpPr txBox="1"/>
            <p:nvPr/>
          </p:nvSpPr>
          <p:spPr>
            <a:xfrm>
              <a:off x="10445348" y="6420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Experiment with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D804903-AEC5-4A13-9EFB-3D05A9992216}"/>
              </a:ext>
            </a:extLst>
          </p:cNvPr>
          <p:cNvSpPr/>
          <p:nvPr/>
        </p:nvSpPr>
        <p:spPr>
          <a:xfrm>
            <a:off x="398533" y="1151371"/>
            <a:ext cx="1310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OPPORTUNITY: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9D8BC-2B17-4B7F-9CC6-AA52DFDF23DF}"/>
              </a:ext>
            </a:extLst>
          </p:cNvPr>
          <p:cNvSpPr/>
          <p:nvPr/>
        </p:nvSpPr>
        <p:spPr>
          <a:xfrm>
            <a:off x="380922" y="2322150"/>
            <a:ext cx="1161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HYPOTHESIS: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CE62BD-91F0-44AC-A3DC-5598763CC7C3}"/>
              </a:ext>
            </a:extLst>
          </p:cNvPr>
          <p:cNvSpPr/>
          <p:nvPr/>
        </p:nvSpPr>
        <p:spPr>
          <a:xfrm>
            <a:off x="398533" y="4203496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DD0CB9-611D-4E2C-BD5E-6256FD51FDC5}"/>
              </a:ext>
            </a:extLst>
          </p:cNvPr>
          <p:cNvSpPr/>
          <p:nvPr/>
        </p:nvSpPr>
        <p:spPr>
          <a:xfrm>
            <a:off x="476673" y="4546775"/>
            <a:ext cx="4631034" cy="1236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Brand(s)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: text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Device(s)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: text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Area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: Page name or page flow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Variants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: A/B/C test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Primary metrics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: Be descriptive don’t use acronyms on a summary page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Secondary metrics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: text</a:t>
            </a:r>
          </a:p>
        </p:txBody>
      </p:sp>
      <p:pic>
        <p:nvPicPr>
          <p:cNvPr id="2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424A73-41C2-4834-8A0F-8255470FD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738" y="6176188"/>
            <a:ext cx="1161601" cy="7319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A7FA37-5438-4F1E-B93F-4CF6C4611D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4" b="21020"/>
          <a:stretch/>
        </p:blipFill>
        <p:spPr>
          <a:xfrm flipH="1">
            <a:off x="5464619" y="452877"/>
            <a:ext cx="4723787" cy="27269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C8D12E-D5F1-4840-8781-BF7489922BD8}"/>
              </a:ext>
            </a:extLst>
          </p:cNvPr>
          <p:cNvSpPr/>
          <p:nvPr/>
        </p:nvSpPr>
        <p:spPr>
          <a:xfrm>
            <a:off x="8187763" y="3215350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Variant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D9AD82-4463-4D39-8FC4-BF5FA1B998F3}"/>
              </a:ext>
            </a:extLst>
          </p:cNvPr>
          <p:cNvSpPr/>
          <p:nvPr/>
        </p:nvSpPr>
        <p:spPr>
          <a:xfrm>
            <a:off x="8190969" y="6174620"/>
            <a:ext cx="6623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Variant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DB8F38-3A16-4BB2-BF62-3E2372F97480}"/>
              </a:ext>
            </a:extLst>
          </p:cNvPr>
          <p:cNvSpPr/>
          <p:nvPr/>
        </p:nvSpPr>
        <p:spPr>
          <a:xfrm>
            <a:off x="5500272" y="6506284"/>
            <a:ext cx="1710725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Email </a:t>
            </a:r>
            <a:r>
              <a:rPr lang="en-GB" sz="800" dirty="0" err="1">
                <a:solidFill>
                  <a:schemeClr val="accent2"/>
                </a:solidFill>
                <a:latin typeface="Calibri"/>
                <a:cs typeface="Calibri"/>
              </a:rPr>
              <a:t>Opt</a:t>
            </a: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 In-Encouragement | 1496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0FBA3D-6CF1-4F83-8B97-438D0E05A569}"/>
              </a:ext>
            </a:extLst>
          </p:cNvPr>
          <p:cNvCxnSpPr>
            <a:cxnSpLocks/>
          </p:cNvCxnSpPr>
          <p:nvPr/>
        </p:nvCxnSpPr>
        <p:spPr>
          <a:xfrm>
            <a:off x="476673" y="853537"/>
            <a:ext cx="180951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FC2C1DB-8570-40C0-A4FF-FE86FF75B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82" y="3239633"/>
            <a:ext cx="3195289" cy="31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7943A6E-9960-41A9-9ADB-4439FCADC257}"/>
              </a:ext>
            </a:extLst>
          </p:cNvPr>
          <p:cNvSpPr/>
          <p:nvPr/>
        </p:nvSpPr>
        <p:spPr>
          <a:xfrm>
            <a:off x="4316468" y="-7750"/>
            <a:ext cx="7875532" cy="6872269"/>
          </a:xfrm>
          <a:prstGeom prst="rect">
            <a:avLst/>
          </a:prstGeom>
          <a:solidFill>
            <a:srgbClr val="E6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1C210A7-8363-47B5-A0C2-64A351165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52" y="1151371"/>
            <a:ext cx="4967746" cy="49677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2489A87-5CD4-4835-931D-72031EFF9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24" y="1172554"/>
            <a:ext cx="4967746" cy="49677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58FE784-5187-4AA2-A0A6-0FECEF1F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020" y="1161963"/>
            <a:ext cx="4967746" cy="49677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2FA0FC-4AC0-4D22-837C-47F8DDA58342}"/>
              </a:ext>
            </a:extLst>
          </p:cNvPr>
          <p:cNvSpPr txBox="1"/>
          <p:nvPr/>
        </p:nvSpPr>
        <p:spPr>
          <a:xfrm>
            <a:off x="380922" y="163806"/>
            <a:ext cx="3775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latin typeface="Calibri" panose="020F0502020204030204" pitchFamily="34" charset="0"/>
              </a:rPr>
              <a:t>Experiment Overview</a:t>
            </a:r>
            <a:endParaRPr lang="en-GB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A0C5B6-0C6A-4938-8AB6-302046CA79C3}"/>
              </a:ext>
            </a:extLst>
          </p:cNvPr>
          <p:cNvSpPr/>
          <p:nvPr/>
        </p:nvSpPr>
        <p:spPr>
          <a:xfrm>
            <a:off x="476673" y="1504906"/>
            <a:ext cx="359656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Describe the experience today (control) and overview a website element that are being modified, added, or taken away to produce a desired outcome.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BEE8B9F-9713-4401-9263-A8035D99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47" y="6326823"/>
            <a:ext cx="556591" cy="365125"/>
          </a:xfrm>
        </p:spPr>
        <p:txBody>
          <a:bodyPr/>
          <a:lstStyle/>
          <a:p>
            <a:fld id="{FE72BC38-7C59-4494-8D37-976C823CB526}" type="slidenum"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GB" sz="10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04903-AEC5-4A13-9EFB-3D05A9992216}"/>
              </a:ext>
            </a:extLst>
          </p:cNvPr>
          <p:cNvSpPr/>
          <p:nvPr/>
        </p:nvSpPr>
        <p:spPr>
          <a:xfrm>
            <a:off x="398533" y="1151371"/>
            <a:ext cx="22785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WE CHANGING?: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C2E27-6EF8-4FE4-A61F-7E95622D54FB}"/>
              </a:ext>
            </a:extLst>
          </p:cNvPr>
          <p:cNvCxnSpPr>
            <a:cxnSpLocks/>
          </p:cNvCxnSpPr>
          <p:nvPr/>
        </p:nvCxnSpPr>
        <p:spPr>
          <a:xfrm>
            <a:off x="476673" y="853537"/>
            <a:ext cx="180951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A5962A1-ACED-458F-90B5-CE260A07BB91}"/>
              </a:ext>
            </a:extLst>
          </p:cNvPr>
          <p:cNvSpPr/>
          <p:nvPr/>
        </p:nvSpPr>
        <p:spPr>
          <a:xfrm>
            <a:off x="5744919" y="5720316"/>
            <a:ext cx="5725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28E78F-228A-4277-BD5A-1938C00F6C8E}"/>
              </a:ext>
            </a:extLst>
          </p:cNvPr>
          <p:cNvSpPr/>
          <p:nvPr/>
        </p:nvSpPr>
        <p:spPr>
          <a:xfrm>
            <a:off x="8018788" y="5709636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Variant 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DA18C0-A43A-4E78-B3EF-C3045C57DF83}"/>
              </a:ext>
            </a:extLst>
          </p:cNvPr>
          <p:cNvSpPr/>
          <p:nvPr/>
        </p:nvSpPr>
        <p:spPr>
          <a:xfrm>
            <a:off x="10381484" y="5720316"/>
            <a:ext cx="6623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Variant 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C7A536-6677-457C-9FB8-B029A57127D7}"/>
              </a:ext>
            </a:extLst>
          </p:cNvPr>
          <p:cNvSpPr/>
          <p:nvPr/>
        </p:nvSpPr>
        <p:spPr>
          <a:xfrm>
            <a:off x="346255" y="2435815"/>
            <a:ext cx="1003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VARIANT 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545AF9-02FD-4863-8C7B-BDE18FCC56DC}"/>
              </a:ext>
            </a:extLst>
          </p:cNvPr>
          <p:cNvSpPr/>
          <p:nvPr/>
        </p:nvSpPr>
        <p:spPr>
          <a:xfrm>
            <a:off x="380922" y="3412482"/>
            <a:ext cx="995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VARIANT 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FB1CEA4-23B2-498D-8FED-215DF66B1729}"/>
              </a:ext>
            </a:extLst>
          </p:cNvPr>
          <p:cNvSpPr/>
          <p:nvPr/>
        </p:nvSpPr>
        <p:spPr>
          <a:xfrm>
            <a:off x="476481" y="2747595"/>
            <a:ext cx="30088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Summary of the changes to variant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D0ADFF-8604-43AA-B765-67595CE9458A}"/>
              </a:ext>
            </a:extLst>
          </p:cNvPr>
          <p:cNvSpPr/>
          <p:nvPr/>
        </p:nvSpPr>
        <p:spPr>
          <a:xfrm>
            <a:off x="476481" y="3833730"/>
            <a:ext cx="30088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Summary of the changes to variant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3AF243-B57E-4EED-B8EC-639BD8D75852}"/>
              </a:ext>
            </a:extLst>
          </p:cNvPr>
          <p:cNvGrpSpPr/>
          <p:nvPr/>
        </p:nvGrpSpPr>
        <p:grpSpPr>
          <a:xfrm>
            <a:off x="72752" y="6248938"/>
            <a:ext cx="1510792" cy="468283"/>
            <a:chOff x="10445348" y="6286033"/>
            <a:chExt cx="1510792" cy="468283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E02DD5C-B1F9-42C9-A4C3-750DAB82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3797" y="6286033"/>
              <a:ext cx="882343" cy="468283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DF53850-56A0-43CF-9DE0-ED2505EA653A}"/>
                </a:ext>
              </a:extLst>
            </p:cNvPr>
            <p:cNvSpPr txBox="1"/>
            <p:nvPr/>
          </p:nvSpPr>
          <p:spPr>
            <a:xfrm>
              <a:off x="10445348" y="6420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Experiment with</a:t>
              </a:r>
            </a:p>
          </p:txBody>
        </p:sp>
      </p:grpSp>
      <p:pic>
        <p:nvPicPr>
          <p:cNvPr id="65" name="Picture 6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CECA59-5291-4FD4-B19C-85E39C0E45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738" y="6176188"/>
            <a:ext cx="1161601" cy="7319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B5BF61-6B19-4919-B6C7-D5ECB9F5CA01}"/>
              </a:ext>
            </a:extLst>
          </p:cNvPr>
          <p:cNvSpPr/>
          <p:nvPr/>
        </p:nvSpPr>
        <p:spPr>
          <a:xfrm>
            <a:off x="5500272" y="6506284"/>
            <a:ext cx="1710725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Email </a:t>
            </a:r>
            <a:r>
              <a:rPr lang="en-GB" sz="800" dirty="0" err="1">
                <a:solidFill>
                  <a:schemeClr val="accent2"/>
                </a:solidFill>
                <a:latin typeface="Calibri"/>
                <a:cs typeface="Calibri"/>
              </a:rPr>
              <a:t>Opt</a:t>
            </a: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 In-Encouragement | 1496</a:t>
            </a:r>
          </a:p>
        </p:txBody>
      </p:sp>
    </p:spTree>
    <p:extLst>
      <p:ext uri="{BB962C8B-B14F-4D97-AF65-F5344CB8AC3E}">
        <p14:creationId xmlns:p14="http://schemas.microsoft.com/office/powerpoint/2010/main" val="35840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50667C-D81C-4F3A-AE37-91B060F1AAB1}"/>
              </a:ext>
            </a:extLst>
          </p:cNvPr>
          <p:cNvSpPr/>
          <p:nvPr/>
        </p:nvSpPr>
        <p:spPr>
          <a:xfrm>
            <a:off x="4316468" y="-7749"/>
            <a:ext cx="7875532" cy="6872269"/>
          </a:xfrm>
          <a:prstGeom prst="rect">
            <a:avLst/>
          </a:prstGeom>
          <a:solidFill>
            <a:srgbClr val="E6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463723-45E5-4A80-8393-E35BFFBBB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8" y="998791"/>
            <a:ext cx="4967746" cy="49677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2FA0FC-4AC0-4D22-837C-47F8DDA58342}"/>
              </a:ext>
            </a:extLst>
          </p:cNvPr>
          <p:cNvSpPr txBox="1"/>
          <p:nvPr/>
        </p:nvSpPr>
        <p:spPr>
          <a:xfrm>
            <a:off x="380922" y="163806"/>
            <a:ext cx="38303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latin typeface="Calibri" panose="020F0502020204030204" pitchFamily="34" charset="0"/>
              </a:rPr>
              <a:t>Challenger / Variant A</a:t>
            </a:r>
            <a:endParaRPr lang="en-GB" sz="320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BEE8B9F-9713-4401-9263-A8035D99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47" y="6326823"/>
            <a:ext cx="556591" cy="365125"/>
          </a:xfrm>
        </p:spPr>
        <p:txBody>
          <a:bodyPr/>
          <a:lstStyle/>
          <a:p>
            <a:fld id="{FE72BC38-7C59-4494-8D37-976C823CB526}" type="slidenum"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GB" sz="10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C2E27-6EF8-4FE4-A61F-7E95622D54FB}"/>
              </a:ext>
            </a:extLst>
          </p:cNvPr>
          <p:cNvCxnSpPr>
            <a:cxnSpLocks/>
          </p:cNvCxnSpPr>
          <p:nvPr/>
        </p:nvCxnSpPr>
        <p:spPr>
          <a:xfrm>
            <a:off x="476673" y="853537"/>
            <a:ext cx="180951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328E78F-228A-4277-BD5A-1938C00F6C8E}"/>
              </a:ext>
            </a:extLst>
          </p:cNvPr>
          <p:cNvSpPr/>
          <p:nvPr/>
        </p:nvSpPr>
        <p:spPr>
          <a:xfrm>
            <a:off x="6917761" y="5720316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Variant 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545AF9-02FD-4863-8C7B-BDE18FCC56DC}"/>
              </a:ext>
            </a:extLst>
          </p:cNvPr>
          <p:cNvSpPr/>
          <p:nvPr/>
        </p:nvSpPr>
        <p:spPr>
          <a:xfrm>
            <a:off x="380922" y="1378863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HEADER: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D0ADFF-8604-43AA-B765-67595CE9458A}"/>
              </a:ext>
            </a:extLst>
          </p:cNvPr>
          <p:cNvSpPr/>
          <p:nvPr/>
        </p:nvSpPr>
        <p:spPr>
          <a:xfrm>
            <a:off x="400096" y="1593213"/>
            <a:ext cx="30088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Describe what we are changing. If applicable please reference design principles / other materials on why the change looks like it does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216396-66D4-42EA-8073-301EA00C0A5A}"/>
              </a:ext>
            </a:extLst>
          </p:cNvPr>
          <p:cNvSpPr/>
          <p:nvPr/>
        </p:nvSpPr>
        <p:spPr>
          <a:xfrm>
            <a:off x="9342717" y="1378863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METRICS: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E80CE9-6136-421F-B1CB-32540C6A1916}"/>
              </a:ext>
            </a:extLst>
          </p:cNvPr>
          <p:cNvGrpSpPr/>
          <p:nvPr/>
        </p:nvGrpSpPr>
        <p:grpSpPr>
          <a:xfrm>
            <a:off x="72752" y="6248938"/>
            <a:ext cx="1510792" cy="468283"/>
            <a:chOff x="10445348" y="6286033"/>
            <a:chExt cx="1510792" cy="4682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9D1EC9D-6427-4178-88CA-0ACBBABD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3797" y="6286033"/>
              <a:ext cx="882343" cy="46828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E684A5-2E2D-4B21-86AE-B54AF2B4DC74}"/>
                </a:ext>
              </a:extLst>
            </p:cNvPr>
            <p:cNvSpPr txBox="1"/>
            <p:nvPr/>
          </p:nvSpPr>
          <p:spPr>
            <a:xfrm>
              <a:off x="10445348" y="6420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Experiment with</a:t>
              </a:r>
            </a:p>
          </p:txBody>
        </p:sp>
      </p:grpSp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E13584-6600-4CE0-8F23-16BEC3556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738" y="6176188"/>
            <a:ext cx="1161601" cy="73196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2BA929-F09E-4CA4-8B7C-FC962C93725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408919" y="1870212"/>
            <a:ext cx="4278991" cy="983498"/>
          </a:xfrm>
          <a:prstGeom prst="line">
            <a:avLst/>
          </a:prstGeom>
          <a:ln>
            <a:solidFill>
              <a:srgbClr val="00B0F0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1B644A4-BC3C-478E-BB23-51274161D4B3}"/>
              </a:ext>
            </a:extLst>
          </p:cNvPr>
          <p:cNvSpPr/>
          <p:nvPr/>
        </p:nvSpPr>
        <p:spPr>
          <a:xfrm>
            <a:off x="380922" y="2315457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>
                <a:solidFill>
                  <a:srgbClr val="F61E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HEADER: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C38CC4-18DF-47A8-B9F9-87E39396FB65}"/>
              </a:ext>
            </a:extLst>
          </p:cNvPr>
          <p:cNvSpPr/>
          <p:nvPr/>
        </p:nvSpPr>
        <p:spPr>
          <a:xfrm>
            <a:off x="400096" y="2529807"/>
            <a:ext cx="30088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Describe what we are changing. If applicable please reference design principles / other materials on why the change looks like it does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86C0BF-4F2C-4200-A323-BC7E6C6D1F1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408919" y="2806806"/>
            <a:ext cx="4278991" cy="458204"/>
          </a:xfrm>
          <a:prstGeom prst="line">
            <a:avLst/>
          </a:prstGeom>
          <a:ln>
            <a:solidFill>
              <a:srgbClr val="F61ED7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06B5D-7784-4DA7-8A70-02BB41D4969D}"/>
              </a:ext>
            </a:extLst>
          </p:cNvPr>
          <p:cNvSpPr/>
          <p:nvPr/>
        </p:nvSpPr>
        <p:spPr>
          <a:xfrm>
            <a:off x="380922" y="3257266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HEADER: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32668B-26D2-472F-A87E-9625E82C9E7E}"/>
              </a:ext>
            </a:extLst>
          </p:cNvPr>
          <p:cNvSpPr/>
          <p:nvPr/>
        </p:nvSpPr>
        <p:spPr>
          <a:xfrm>
            <a:off x="400096" y="3471616"/>
            <a:ext cx="30088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Describe what we are changing. If applicable please reference design principles / other materials on why the change looks like it does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28E909-C887-4A73-9A51-EF9967E2163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408919" y="3740542"/>
            <a:ext cx="3841626" cy="8073"/>
          </a:xfrm>
          <a:prstGeom prst="line">
            <a:avLst/>
          </a:prstGeom>
          <a:ln>
            <a:solidFill>
              <a:schemeClr val="accent4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FBC1D6-D136-4B38-AE6B-092F6FCFF255}"/>
              </a:ext>
            </a:extLst>
          </p:cNvPr>
          <p:cNvSpPr/>
          <p:nvPr/>
        </p:nvSpPr>
        <p:spPr>
          <a:xfrm>
            <a:off x="380922" y="4195605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HEADER: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648ED9-DE7E-4FE5-8240-748AC5DF3BBE}"/>
              </a:ext>
            </a:extLst>
          </p:cNvPr>
          <p:cNvSpPr/>
          <p:nvPr/>
        </p:nvSpPr>
        <p:spPr>
          <a:xfrm>
            <a:off x="400096" y="4409955"/>
            <a:ext cx="30088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Describe what we are changing. If applicable please reference design principles / other materials on why the change looks like it does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9420D3-56FF-4488-A16F-03C349A5703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408919" y="4441608"/>
            <a:ext cx="4174409" cy="245346"/>
          </a:xfrm>
          <a:prstGeom prst="line">
            <a:avLst/>
          </a:prstGeom>
          <a:ln>
            <a:solidFill>
              <a:srgbClr val="00B050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9039A16-5416-4054-B695-6EA4DC9F0728}"/>
              </a:ext>
            </a:extLst>
          </p:cNvPr>
          <p:cNvSpPr/>
          <p:nvPr/>
        </p:nvSpPr>
        <p:spPr>
          <a:xfrm>
            <a:off x="9360098" y="1686640"/>
            <a:ext cx="182571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Primary metric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Secondary metrics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>
              <a:spcAft>
                <a:spcPts val="150"/>
              </a:spcAft>
            </a:pPr>
            <a:endParaRPr lang="en-GB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Insight metrics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these are the behaviour metrics to understand user behaviour but are not measures of success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ED67EE-86B0-48D3-A02C-FF2F0F04E9B5}"/>
              </a:ext>
            </a:extLst>
          </p:cNvPr>
          <p:cNvSpPr/>
          <p:nvPr/>
        </p:nvSpPr>
        <p:spPr>
          <a:xfrm>
            <a:off x="5500272" y="6506284"/>
            <a:ext cx="1710725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Email </a:t>
            </a:r>
            <a:r>
              <a:rPr lang="en-GB" sz="800" dirty="0" err="1">
                <a:solidFill>
                  <a:schemeClr val="accent2"/>
                </a:solidFill>
                <a:latin typeface="Calibri"/>
                <a:cs typeface="Calibri"/>
              </a:rPr>
              <a:t>Opt</a:t>
            </a: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 In-Encouragement | 1496</a:t>
            </a:r>
          </a:p>
        </p:txBody>
      </p:sp>
    </p:spTree>
    <p:extLst>
      <p:ext uri="{BB962C8B-B14F-4D97-AF65-F5344CB8AC3E}">
        <p14:creationId xmlns:p14="http://schemas.microsoft.com/office/powerpoint/2010/main" val="57215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50667C-D81C-4F3A-AE37-91B060F1AAB1}"/>
              </a:ext>
            </a:extLst>
          </p:cNvPr>
          <p:cNvSpPr/>
          <p:nvPr/>
        </p:nvSpPr>
        <p:spPr>
          <a:xfrm>
            <a:off x="4316468" y="-7750"/>
            <a:ext cx="7875532" cy="6872269"/>
          </a:xfrm>
          <a:prstGeom prst="rect">
            <a:avLst/>
          </a:prstGeom>
          <a:solidFill>
            <a:srgbClr val="E6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463723-45E5-4A80-8393-E35BFFBBB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718" y="998791"/>
            <a:ext cx="4967746" cy="49677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2FA0FC-4AC0-4D22-837C-47F8DDA58342}"/>
              </a:ext>
            </a:extLst>
          </p:cNvPr>
          <p:cNvSpPr txBox="1"/>
          <p:nvPr/>
        </p:nvSpPr>
        <p:spPr>
          <a:xfrm>
            <a:off x="380922" y="163806"/>
            <a:ext cx="169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latin typeface="Calibri" panose="020F0502020204030204" pitchFamily="34" charset="0"/>
              </a:rPr>
              <a:t>Variant B</a:t>
            </a:r>
            <a:endParaRPr lang="en-GB" sz="320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BEE8B9F-9713-4401-9263-A8035D99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47" y="6326823"/>
            <a:ext cx="556591" cy="365125"/>
          </a:xfrm>
        </p:spPr>
        <p:txBody>
          <a:bodyPr/>
          <a:lstStyle/>
          <a:p>
            <a:fld id="{FE72BC38-7C59-4494-8D37-976C823CB526}" type="slidenum"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GB" sz="10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C2E27-6EF8-4FE4-A61F-7E95622D54FB}"/>
              </a:ext>
            </a:extLst>
          </p:cNvPr>
          <p:cNvCxnSpPr>
            <a:cxnSpLocks/>
          </p:cNvCxnSpPr>
          <p:nvPr/>
        </p:nvCxnSpPr>
        <p:spPr>
          <a:xfrm>
            <a:off x="476673" y="853537"/>
            <a:ext cx="180951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328E78F-228A-4277-BD5A-1938C00F6C8E}"/>
              </a:ext>
            </a:extLst>
          </p:cNvPr>
          <p:cNvSpPr/>
          <p:nvPr/>
        </p:nvSpPr>
        <p:spPr>
          <a:xfrm>
            <a:off x="6917761" y="5720316"/>
            <a:ext cx="6655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Variant 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545AF9-02FD-4863-8C7B-BDE18FCC56DC}"/>
              </a:ext>
            </a:extLst>
          </p:cNvPr>
          <p:cNvSpPr/>
          <p:nvPr/>
        </p:nvSpPr>
        <p:spPr>
          <a:xfrm>
            <a:off x="380922" y="1378863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HEADER: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D0ADFF-8604-43AA-B765-67595CE9458A}"/>
              </a:ext>
            </a:extLst>
          </p:cNvPr>
          <p:cNvSpPr/>
          <p:nvPr/>
        </p:nvSpPr>
        <p:spPr>
          <a:xfrm>
            <a:off x="476673" y="1593213"/>
            <a:ext cx="30088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Describe what we are changing. If applicable please reference design principles / other materials on why the change looks like it does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E80CE9-6136-421F-B1CB-32540C6A1916}"/>
              </a:ext>
            </a:extLst>
          </p:cNvPr>
          <p:cNvGrpSpPr/>
          <p:nvPr/>
        </p:nvGrpSpPr>
        <p:grpSpPr>
          <a:xfrm>
            <a:off x="72752" y="6248938"/>
            <a:ext cx="1510792" cy="468283"/>
            <a:chOff x="10445348" y="6286033"/>
            <a:chExt cx="1510792" cy="4682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9D1EC9D-6427-4178-88CA-0ACBBABD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73797" y="6286033"/>
              <a:ext cx="882343" cy="46828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E684A5-2E2D-4B21-86AE-B54AF2B4DC74}"/>
                </a:ext>
              </a:extLst>
            </p:cNvPr>
            <p:cNvSpPr txBox="1"/>
            <p:nvPr/>
          </p:nvSpPr>
          <p:spPr>
            <a:xfrm>
              <a:off x="10445348" y="6420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Experiment with</a:t>
              </a:r>
            </a:p>
          </p:txBody>
        </p:sp>
      </p:grpSp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E13584-6600-4CE0-8F23-16BEC35566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738" y="6176188"/>
            <a:ext cx="1161601" cy="73196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2BA929-F09E-4CA4-8B7C-FC962C937258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485496" y="1870212"/>
            <a:ext cx="3432265" cy="301847"/>
          </a:xfrm>
          <a:prstGeom prst="line">
            <a:avLst/>
          </a:prstGeom>
          <a:ln>
            <a:solidFill>
              <a:srgbClr val="00B0F0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1B644A4-BC3C-478E-BB23-51274161D4B3}"/>
              </a:ext>
            </a:extLst>
          </p:cNvPr>
          <p:cNvSpPr/>
          <p:nvPr/>
        </p:nvSpPr>
        <p:spPr>
          <a:xfrm>
            <a:off x="380922" y="2315457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>
                <a:solidFill>
                  <a:srgbClr val="F61ED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HEADER: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C38CC4-18DF-47A8-B9F9-87E39396FB65}"/>
              </a:ext>
            </a:extLst>
          </p:cNvPr>
          <p:cNvSpPr/>
          <p:nvPr/>
        </p:nvSpPr>
        <p:spPr>
          <a:xfrm>
            <a:off x="476673" y="2531552"/>
            <a:ext cx="30088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Describe what we are changing. If applicable please reference design principles / other materials on why the change looks like it does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C86C0BF-4F2C-4200-A323-BC7E6C6D1F1D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485496" y="2808551"/>
            <a:ext cx="4278991" cy="458204"/>
          </a:xfrm>
          <a:prstGeom prst="line">
            <a:avLst/>
          </a:prstGeom>
          <a:ln>
            <a:solidFill>
              <a:srgbClr val="F61ED7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06B5D-7784-4DA7-8A70-02BB41D4969D}"/>
              </a:ext>
            </a:extLst>
          </p:cNvPr>
          <p:cNvSpPr/>
          <p:nvPr/>
        </p:nvSpPr>
        <p:spPr>
          <a:xfrm>
            <a:off x="380922" y="3257266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HEADER: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32668B-26D2-472F-A87E-9625E82C9E7E}"/>
              </a:ext>
            </a:extLst>
          </p:cNvPr>
          <p:cNvSpPr/>
          <p:nvPr/>
        </p:nvSpPr>
        <p:spPr>
          <a:xfrm>
            <a:off x="476673" y="3471783"/>
            <a:ext cx="30088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Describe what we are changing. If applicable please reference design principles / other materials on why the change looks like it does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28E909-C887-4A73-9A51-EF9967E2163E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3485496" y="3740709"/>
            <a:ext cx="3841626" cy="8073"/>
          </a:xfrm>
          <a:prstGeom prst="line">
            <a:avLst/>
          </a:prstGeom>
          <a:ln>
            <a:solidFill>
              <a:schemeClr val="accent4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9FBC1D6-D136-4B38-AE6B-092F6FCFF255}"/>
              </a:ext>
            </a:extLst>
          </p:cNvPr>
          <p:cNvSpPr/>
          <p:nvPr/>
        </p:nvSpPr>
        <p:spPr>
          <a:xfrm>
            <a:off x="380922" y="4195605"/>
            <a:ext cx="12378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b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HEADER: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648ED9-DE7E-4FE5-8240-748AC5DF3BBE}"/>
              </a:ext>
            </a:extLst>
          </p:cNvPr>
          <p:cNvSpPr/>
          <p:nvPr/>
        </p:nvSpPr>
        <p:spPr>
          <a:xfrm>
            <a:off x="476673" y="4410122"/>
            <a:ext cx="30088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000">
                <a:latin typeface="Calibri" panose="020F0502020204030204" pitchFamily="34" charset="0"/>
                <a:cs typeface="Calibri" panose="020F0502020204030204" pitchFamily="34" charset="0"/>
              </a:rPr>
              <a:t>Describe what we are changing. If applicable please reference design principles / other materials on why the change looks like it does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9420D3-56FF-4488-A16F-03C349A5703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485496" y="4441775"/>
            <a:ext cx="4174409" cy="245346"/>
          </a:xfrm>
          <a:prstGeom prst="line">
            <a:avLst/>
          </a:prstGeom>
          <a:ln>
            <a:solidFill>
              <a:srgbClr val="00B050"/>
            </a:solidFill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C3CCC93-DF9C-40AD-AEDA-E06F69B66816}"/>
              </a:ext>
            </a:extLst>
          </p:cNvPr>
          <p:cNvSpPr/>
          <p:nvPr/>
        </p:nvSpPr>
        <p:spPr>
          <a:xfrm>
            <a:off x="9342717" y="1378863"/>
            <a:ext cx="12153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METRICS: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D0030-AFF7-4E02-AF56-2B2D3EB6D247}"/>
              </a:ext>
            </a:extLst>
          </p:cNvPr>
          <p:cNvSpPr/>
          <p:nvPr/>
        </p:nvSpPr>
        <p:spPr>
          <a:xfrm>
            <a:off x="9360098" y="1686640"/>
            <a:ext cx="1825711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Primary metric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Secondary metrics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>
              <a:spcAft>
                <a:spcPts val="150"/>
              </a:spcAft>
            </a:pPr>
            <a:endParaRPr lang="en-GB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Insight metrics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these are the behaviour metrics to understand user behaviour but are not measures of success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E7C565-0FD3-4988-AED7-19BA8012FD1B}"/>
              </a:ext>
            </a:extLst>
          </p:cNvPr>
          <p:cNvSpPr/>
          <p:nvPr/>
        </p:nvSpPr>
        <p:spPr>
          <a:xfrm>
            <a:off x="5500272" y="6506284"/>
            <a:ext cx="1710725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Email </a:t>
            </a:r>
            <a:r>
              <a:rPr lang="en-GB" sz="800" dirty="0" err="1">
                <a:solidFill>
                  <a:schemeClr val="accent2"/>
                </a:solidFill>
                <a:latin typeface="Calibri"/>
                <a:cs typeface="Calibri"/>
              </a:rPr>
              <a:t>Opt</a:t>
            </a: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 In-Encouragement | 1496</a:t>
            </a:r>
          </a:p>
        </p:txBody>
      </p:sp>
    </p:spTree>
    <p:extLst>
      <p:ext uri="{BB962C8B-B14F-4D97-AF65-F5344CB8AC3E}">
        <p14:creationId xmlns:p14="http://schemas.microsoft.com/office/powerpoint/2010/main" val="344768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9051C36D-99F7-4EFB-91E8-E9D0E69F8A12}"/>
              </a:ext>
            </a:extLst>
          </p:cNvPr>
          <p:cNvSpPr/>
          <p:nvPr/>
        </p:nvSpPr>
        <p:spPr>
          <a:xfrm>
            <a:off x="6846205" y="-6520"/>
            <a:ext cx="5345795" cy="6872269"/>
          </a:xfrm>
          <a:prstGeom prst="rect">
            <a:avLst/>
          </a:prstGeom>
          <a:solidFill>
            <a:srgbClr val="E6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FA0FC-4AC0-4D22-837C-47F8DDA58342}"/>
              </a:ext>
            </a:extLst>
          </p:cNvPr>
          <p:cNvSpPr txBox="1"/>
          <p:nvPr/>
        </p:nvSpPr>
        <p:spPr>
          <a:xfrm>
            <a:off x="380922" y="163806"/>
            <a:ext cx="1145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>
                <a:latin typeface="Calibri" panose="020F0502020204030204" pitchFamily="34" charset="0"/>
              </a:rPr>
              <a:t>Setup</a:t>
            </a:r>
            <a:endParaRPr lang="en-GB" sz="320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BEE8B9F-9713-4401-9263-A8035D99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47" y="6326823"/>
            <a:ext cx="556591" cy="365125"/>
          </a:xfrm>
        </p:spPr>
        <p:txBody>
          <a:bodyPr/>
          <a:lstStyle/>
          <a:p>
            <a:fld id="{FE72BC38-7C59-4494-8D37-976C823CB526}" type="slidenum"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GB" sz="10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6C2E27-6EF8-4FE4-A61F-7E95622D54FB}"/>
              </a:ext>
            </a:extLst>
          </p:cNvPr>
          <p:cNvCxnSpPr>
            <a:cxnSpLocks/>
          </p:cNvCxnSpPr>
          <p:nvPr/>
        </p:nvCxnSpPr>
        <p:spPr>
          <a:xfrm>
            <a:off x="476673" y="853537"/>
            <a:ext cx="180951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E80CE9-6136-421F-B1CB-32540C6A1916}"/>
              </a:ext>
            </a:extLst>
          </p:cNvPr>
          <p:cNvGrpSpPr/>
          <p:nvPr/>
        </p:nvGrpSpPr>
        <p:grpSpPr>
          <a:xfrm>
            <a:off x="72752" y="6248938"/>
            <a:ext cx="1510792" cy="468283"/>
            <a:chOff x="10445348" y="6286033"/>
            <a:chExt cx="1510792" cy="4682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9D1EC9D-6427-4178-88CA-0ACBBABD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3797" y="6286033"/>
              <a:ext cx="882343" cy="46828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E684A5-2E2D-4B21-86AE-B54AF2B4DC74}"/>
                </a:ext>
              </a:extLst>
            </p:cNvPr>
            <p:cNvSpPr txBox="1"/>
            <p:nvPr/>
          </p:nvSpPr>
          <p:spPr>
            <a:xfrm>
              <a:off x="10445348" y="6420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Experiment with</a:t>
              </a:r>
            </a:p>
          </p:txBody>
        </p:sp>
      </p:grpSp>
      <p:pic>
        <p:nvPicPr>
          <p:cNvPr id="37" name="Picture 3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E13584-6600-4CE0-8F23-16BEC35566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738" y="6176188"/>
            <a:ext cx="1161601" cy="73196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8FAD0A2-D6CB-4735-8825-35BEF22D3CAA}"/>
              </a:ext>
            </a:extLst>
          </p:cNvPr>
          <p:cNvSpPr/>
          <p:nvPr/>
        </p:nvSpPr>
        <p:spPr>
          <a:xfrm>
            <a:off x="380922" y="2240753"/>
            <a:ext cx="9573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DEVICE(s):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6FB466-D8E2-4D26-8789-3C57E151A22F}"/>
              </a:ext>
            </a:extLst>
          </p:cNvPr>
          <p:cNvSpPr/>
          <p:nvPr/>
        </p:nvSpPr>
        <p:spPr>
          <a:xfrm>
            <a:off x="459061" y="3725072"/>
            <a:ext cx="48763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4D61C8-3D70-40BA-99B3-30AA5D230D89}"/>
              </a:ext>
            </a:extLst>
          </p:cNvPr>
          <p:cNvSpPr/>
          <p:nvPr/>
        </p:nvSpPr>
        <p:spPr>
          <a:xfrm>
            <a:off x="407799" y="3457278"/>
            <a:ext cx="81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PAGE(s):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1E8930-71E2-49ED-A0B4-4B29BF5F3B03}"/>
              </a:ext>
            </a:extLst>
          </p:cNvPr>
          <p:cNvSpPr/>
          <p:nvPr/>
        </p:nvSpPr>
        <p:spPr>
          <a:xfrm>
            <a:off x="459061" y="4257732"/>
            <a:ext cx="48763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State the duration and describe any monitoring considerations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057EAD-34AF-4A3B-A73A-8403D58CDB11}"/>
              </a:ext>
            </a:extLst>
          </p:cNvPr>
          <p:cNvSpPr/>
          <p:nvPr/>
        </p:nvSpPr>
        <p:spPr>
          <a:xfrm>
            <a:off x="380922" y="4014436"/>
            <a:ext cx="1037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DURATION: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489ADD-B81F-4438-B125-BCA9BB75A1B6}"/>
              </a:ext>
            </a:extLst>
          </p:cNvPr>
          <p:cNvSpPr/>
          <p:nvPr/>
        </p:nvSpPr>
        <p:spPr>
          <a:xfrm>
            <a:off x="469420" y="4819216"/>
            <a:ext cx="48763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If applicable, describe any behaviour / segment targeting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70D654-B4D8-4075-93CF-65EA4FBB71C2}"/>
              </a:ext>
            </a:extLst>
          </p:cNvPr>
          <p:cNvSpPr/>
          <p:nvPr/>
        </p:nvSpPr>
        <p:spPr>
          <a:xfrm>
            <a:off x="380922" y="4547959"/>
            <a:ext cx="10379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31DB56-A067-4746-A118-E1746000844E}"/>
              </a:ext>
            </a:extLst>
          </p:cNvPr>
          <p:cNvSpPr/>
          <p:nvPr/>
        </p:nvSpPr>
        <p:spPr>
          <a:xfrm>
            <a:off x="7360547" y="2240752"/>
            <a:ext cx="1422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MEASUREMENT: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954787-FFE3-4323-ABED-B4609CC852DF}"/>
              </a:ext>
            </a:extLst>
          </p:cNvPr>
          <p:cNvSpPr/>
          <p:nvPr/>
        </p:nvSpPr>
        <p:spPr>
          <a:xfrm>
            <a:off x="469419" y="5369645"/>
            <a:ext cx="48763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Experiment ID 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Monetate experience(s) </a:t>
            </a:r>
            <a:r>
              <a:rPr lang="en-GB" sz="11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QR code(s)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4ADD03-5257-4792-BE49-F035924A2E65}"/>
              </a:ext>
            </a:extLst>
          </p:cNvPr>
          <p:cNvSpPr/>
          <p:nvPr/>
        </p:nvSpPr>
        <p:spPr>
          <a:xfrm>
            <a:off x="407799" y="5137226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858061-A387-4E7A-9684-61039AEA209A}"/>
              </a:ext>
            </a:extLst>
          </p:cNvPr>
          <p:cNvSpPr/>
          <p:nvPr/>
        </p:nvSpPr>
        <p:spPr>
          <a:xfrm>
            <a:off x="7410187" y="2532435"/>
            <a:ext cx="3802330" cy="2210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Primary KPI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>
              <a:spcAft>
                <a:spcPts val="150"/>
              </a:spcAft>
            </a:pPr>
            <a:endParaRPr lang="en-GB" sz="11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Secondary KPI(s)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</a:p>
          <a:p>
            <a:pPr>
              <a:spcAft>
                <a:spcPts val="150"/>
              </a:spcAft>
            </a:pPr>
            <a:endParaRPr lang="en-GB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Custom metric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 description and GA name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Custom metric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 description and GA name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Custom metric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 description and GA name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Custom metric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 description and GA name</a:t>
            </a:r>
          </a:p>
          <a:p>
            <a:pPr>
              <a:spcAft>
                <a:spcPts val="150"/>
              </a:spcAft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Custom metric 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text description and GA name</a:t>
            </a:r>
          </a:p>
          <a:p>
            <a:pPr>
              <a:spcAft>
                <a:spcPts val="150"/>
              </a:spcAft>
            </a:pPr>
            <a:endParaRPr lang="en-GB" sz="11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50"/>
              </a:spcAft>
            </a:pPr>
            <a:r>
              <a:rPr lang="en-GB" sz="11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dashboard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3413BC9-F917-429C-98A2-28FD830215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2" y="2596109"/>
            <a:ext cx="965885" cy="52039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F8B0DFA-9777-4F0C-98E3-398B7449F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100" y="2613159"/>
            <a:ext cx="365727" cy="53238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BE923D0-26DE-468C-887D-CCD2F1ACEB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67" y="2613159"/>
            <a:ext cx="267279" cy="5345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214FC1-B7A5-4401-A20A-7A863AE9CAD6}"/>
              </a:ext>
            </a:extLst>
          </p:cNvPr>
          <p:cNvSpPr/>
          <p:nvPr/>
        </p:nvSpPr>
        <p:spPr>
          <a:xfrm>
            <a:off x="643603" y="3218978"/>
            <a:ext cx="52770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FED4CB-594B-48D4-B546-36B1EEAE98EF}"/>
              </a:ext>
            </a:extLst>
          </p:cNvPr>
          <p:cNvSpPr/>
          <p:nvPr/>
        </p:nvSpPr>
        <p:spPr>
          <a:xfrm>
            <a:off x="1767184" y="3231084"/>
            <a:ext cx="44755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>
                <a:latin typeface="Calibri" panose="020F0502020204030204" pitchFamily="34" charset="0"/>
                <a:cs typeface="Calibri" panose="020F0502020204030204" pitchFamily="34" charset="0"/>
              </a:rPr>
              <a:t>Tablet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66183B-B217-4B28-B3B9-DD3E3AA3C0C5}"/>
              </a:ext>
            </a:extLst>
          </p:cNvPr>
          <p:cNvSpPr/>
          <p:nvPr/>
        </p:nvSpPr>
        <p:spPr>
          <a:xfrm>
            <a:off x="2597895" y="3225923"/>
            <a:ext cx="48122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>
                <a:latin typeface="Calibri" panose="020F0502020204030204" pitchFamily="34" charset="0"/>
                <a:cs typeface="Calibri" panose="020F0502020204030204" pitchFamily="34" charset="0"/>
              </a:rPr>
              <a:t>Mobile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373672B-5677-49C5-A57F-67C0B42AFC2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10187" y="1153412"/>
            <a:ext cx="750089" cy="7500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89F82-5DFB-40F4-B33B-329D2DE79BF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3" y="1153412"/>
            <a:ext cx="750088" cy="7500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90CA76-907F-442E-8DF5-0605A5B811BB}"/>
              </a:ext>
            </a:extLst>
          </p:cNvPr>
          <p:cNvSpPr/>
          <p:nvPr/>
        </p:nvSpPr>
        <p:spPr>
          <a:xfrm>
            <a:off x="7096843" y="6433713"/>
            <a:ext cx="1710725" cy="215444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Email </a:t>
            </a:r>
            <a:r>
              <a:rPr lang="en-GB" sz="800" dirty="0" err="1">
                <a:solidFill>
                  <a:schemeClr val="accent2"/>
                </a:solidFill>
                <a:latin typeface="Calibri"/>
                <a:cs typeface="Calibri"/>
              </a:rPr>
              <a:t>Opt</a:t>
            </a:r>
            <a:r>
              <a:rPr lang="en-GB" sz="800" dirty="0">
                <a:solidFill>
                  <a:schemeClr val="accent2"/>
                </a:solidFill>
                <a:latin typeface="Calibri"/>
                <a:cs typeface="Calibri"/>
              </a:rPr>
              <a:t> In-Encouragement | 1496</a:t>
            </a:r>
          </a:p>
        </p:txBody>
      </p:sp>
    </p:spTree>
    <p:extLst>
      <p:ext uri="{BB962C8B-B14F-4D97-AF65-F5344CB8AC3E}">
        <p14:creationId xmlns:p14="http://schemas.microsoft.com/office/powerpoint/2010/main" val="222280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9409216-EFCB-4434-90BE-4A1F793CA4AF}"/>
              </a:ext>
            </a:extLst>
          </p:cNvPr>
          <p:cNvSpPr/>
          <p:nvPr/>
        </p:nvSpPr>
        <p:spPr>
          <a:xfrm>
            <a:off x="7305299" y="-10886"/>
            <a:ext cx="4871022" cy="6872269"/>
          </a:xfrm>
          <a:prstGeom prst="rect">
            <a:avLst/>
          </a:prstGeom>
          <a:solidFill>
            <a:srgbClr val="E6EB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FA0FC-4AC0-4D22-837C-47F8DDA58342}"/>
              </a:ext>
            </a:extLst>
          </p:cNvPr>
          <p:cNvSpPr txBox="1"/>
          <p:nvPr/>
        </p:nvSpPr>
        <p:spPr>
          <a:xfrm>
            <a:off x="380922" y="163806"/>
            <a:ext cx="1763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/>
              <a:t>Appendix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7BEE8B9F-9713-4401-9263-A8035D99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247" y="6326823"/>
            <a:ext cx="556591" cy="365125"/>
          </a:xfrm>
        </p:spPr>
        <p:txBody>
          <a:bodyPr/>
          <a:lstStyle/>
          <a:p>
            <a:fld id="{FE72BC38-7C59-4494-8D37-976C823CB526}" type="slidenum">
              <a:rPr lang="en-GB" sz="100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GB" sz="100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343AEE-E21F-4855-A732-297CA0AA1AB9}"/>
              </a:ext>
            </a:extLst>
          </p:cNvPr>
          <p:cNvGrpSpPr/>
          <p:nvPr/>
        </p:nvGrpSpPr>
        <p:grpSpPr>
          <a:xfrm>
            <a:off x="72752" y="6248938"/>
            <a:ext cx="1510792" cy="468283"/>
            <a:chOff x="10445348" y="6286033"/>
            <a:chExt cx="1510792" cy="4682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53BDDA-55B0-436D-8A7E-BB85D525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73797" y="6286033"/>
              <a:ext cx="882343" cy="46828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E76C7B-4706-4677-848F-7C365106A305}"/>
                </a:ext>
              </a:extLst>
            </p:cNvPr>
            <p:cNvSpPr txBox="1"/>
            <p:nvPr/>
          </p:nvSpPr>
          <p:spPr>
            <a:xfrm>
              <a:off x="10445348" y="6420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Experiment with</a:t>
              </a:r>
            </a:p>
          </p:txBody>
        </p:sp>
      </p:grpSp>
      <p:pic>
        <p:nvPicPr>
          <p:cNvPr id="26" name="Picture 2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E424A73-41C2-4834-8A0F-8255470FDC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738" y="6176188"/>
            <a:ext cx="1161601" cy="7319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1DB8F38-3A16-4BB2-BF62-3E2372F97480}"/>
              </a:ext>
            </a:extLst>
          </p:cNvPr>
          <p:cNvSpPr/>
          <p:nvPr/>
        </p:nvSpPr>
        <p:spPr>
          <a:xfrm>
            <a:off x="5500272" y="6506284"/>
            <a:ext cx="11047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50"/>
              </a:spcAft>
            </a:pPr>
            <a:r>
              <a:rPr lang="en-GB" sz="8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name | 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0FBA3D-6CF1-4F83-8B97-438D0E05A569}"/>
              </a:ext>
            </a:extLst>
          </p:cNvPr>
          <p:cNvCxnSpPr>
            <a:cxnSpLocks/>
          </p:cNvCxnSpPr>
          <p:nvPr/>
        </p:nvCxnSpPr>
        <p:spPr>
          <a:xfrm>
            <a:off x="476673" y="853537"/>
            <a:ext cx="180951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6575306E-12FD-41C2-B4EA-ED1A15A74285}"/>
              </a:ext>
            </a:extLst>
          </p:cNvPr>
          <p:cNvSpPr/>
          <p:nvPr/>
        </p:nvSpPr>
        <p:spPr>
          <a:xfrm>
            <a:off x="380922" y="4501820"/>
            <a:ext cx="997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GLOSSARY: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575134B-ECD6-4552-A6D0-453B0E28AE32}"/>
              </a:ext>
            </a:extLst>
          </p:cNvPr>
          <p:cNvSpPr/>
          <p:nvPr/>
        </p:nvSpPr>
        <p:spPr>
          <a:xfrm>
            <a:off x="398533" y="1151371"/>
            <a:ext cx="1167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4DE0E77-A696-427C-AF5E-3B47EF76E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52" y="2239712"/>
            <a:ext cx="319614" cy="30777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F424DC8-8A2F-429B-8D83-57330951B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52" y="1603094"/>
            <a:ext cx="307027" cy="24562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A6F8049-7778-4B3C-813E-A7A09A984A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88" t="7692"/>
          <a:stretch/>
        </p:blipFill>
        <p:spPr>
          <a:xfrm>
            <a:off x="421191" y="3452873"/>
            <a:ext cx="268993" cy="26161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A6160C9-4E25-4AD2-AA14-9B56F336E785}"/>
              </a:ext>
            </a:extLst>
          </p:cNvPr>
          <p:cNvSpPr/>
          <p:nvPr/>
        </p:nvSpPr>
        <p:spPr>
          <a:xfrm>
            <a:off x="401546" y="1843294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Link to experiment card and /or materials folder of project theme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B764AA-FE94-410A-B655-5224E44D6F6B}"/>
              </a:ext>
            </a:extLst>
          </p:cNvPr>
          <p:cNvSpPr/>
          <p:nvPr/>
        </p:nvSpPr>
        <p:spPr>
          <a:xfrm>
            <a:off x="405964" y="2553114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Brand | split and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experience 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FA9557-D33D-429B-8946-401B93F993CB}"/>
              </a:ext>
            </a:extLst>
          </p:cNvPr>
          <p:cNvSpPr/>
          <p:nvPr/>
        </p:nvSpPr>
        <p:spPr>
          <a:xfrm>
            <a:off x="405964" y="2805444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Brand | split and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experience page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247633-DA6D-4836-8481-290D85CE4CA1}"/>
              </a:ext>
            </a:extLst>
          </p:cNvPr>
          <p:cNvSpPr/>
          <p:nvPr/>
        </p:nvSpPr>
        <p:spPr>
          <a:xfrm>
            <a:off x="405964" y="3053996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Brand | split and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experience page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A2F074D-51E0-4F19-B7CA-73D3B8FE48A5}"/>
              </a:ext>
            </a:extLst>
          </p:cNvPr>
          <p:cNvSpPr/>
          <p:nvPr/>
        </p:nvSpPr>
        <p:spPr>
          <a:xfrm>
            <a:off x="2905622" y="2566172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Brand | split and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experience page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1F611D-9C9F-48F6-BA20-4C5D1E59F0D9}"/>
              </a:ext>
            </a:extLst>
          </p:cNvPr>
          <p:cNvSpPr/>
          <p:nvPr/>
        </p:nvSpPr>
        <p:spPr>
          <a:xfrm>
            <a:off x="2905622" y="2818502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Brand | split and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experience page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101FF9-966C-49A6-8CCE-A7C1C3EBB486}"/>
              </a:ext>
            </a:extLst>
          </p:cNvPr>
          <p:cNvSpPr/>
          <p:nvPr/>
        </p:nvSpPr>
        <p:spPr>
          <a:xfrm>
            <a:off x="2905622" y="3067054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Brand | split and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experience page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C8B5CC0-BB2C-4B6F-89A1-F1197086DD92}"/>
              </a:ext>
            </a:extLst>
          </p:cNvPr>
          <p:cNvSpPr/>
          <p:nvPr/>
        </p:nvSpPr>
        <p:spPr>
          <a:xfrm>
            <a:off x="415035" y="3699842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Brand | device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JIRA issue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330BF9-9B37-4FB3-9C35-5967E004FAA8}"/>
              </a:ext>
            </a:extLst>
          </p:cNvPr>
          <p:cNvSpPr/>
          <p:nvPr/>
        </p:nvSpPr>
        <p:spPr>
          <a:xfrm>
            <a:off x="415035" y="3952172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50"/>
              </a:spcAft>
            </a:pP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Brand | device </a:t>
            </a:r>
            <a:r>
              <a:rPr lang="en-GB" sz="1100" u="sng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to JIRA issue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8E18AA-72E9-47D6-A7C6-65DB45995C41}"/>
              </a:ext>
            </a:extLst>
          </p:cNvPr>
          <p:cNvSpPr/>
          <p:nvPr/>
        </p:nvSpPr>
        <p:spPr>
          <a:xfrm>
            <a:off x="449653" y="5100169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Acronym/CRO term/UX law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 description of the thing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23F603D-B595-409D-B9B3-E1BB44C45C41}"/>
              </a:ext>
            </a:extLst>
          </p:cNvPr>
          <p:cNvSpPr/>
          <p:nvPr/>
        </p:nvSpPr>
        <p:spPr>
          <a:xfrm>
            <a:off x="449653" y="4828879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Acronym/CRO term/UX law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 description of the thing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43AE18-A5E0-42F7-B5C8-C3366CE1ACDE}"/>
              </a:ext>
            </a:extLst>
          </p:cNvPr>
          <p:cNvSpPr/>
          <p:nvPr/>
        </p:nvSpPr>
        <p:spPr>
          <a:xfrm>
            <a:off x="449653" y="5362367"/>
            <a:ext cx="50081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1100" b="1">
                <a:latin typeface="Calibri" panose="020F0502020204030204" pitchFamily="34" charset="0"/>
                <a:cs typeface="Calibri" panose="020F0502020204030204" pitchFamily="34" charset="0"/>
              </a:rPr>
              <a:t>Acronym/CRO term/UX law</a:t>
            </a:r>
            <a:r>
              <a:rPr lang="en-GB" sz="1100">
                <a:latin typeface="Calibri" panose="020F0502020204030204" pitchFamily="34" charset="0"/>
                <a:cs typeface="Calibri" panose="020F0502020204030204" pitchFamily="34" charset="0"/>
              </a:rPr>
              <a:t> description of the thing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7B55A1C-536C-420B-8855-7FF6C754C29E}"/>
              </a:ext>
            </a:extLst>
          </p:cNvPr>
          <p:cNvSpPr/>
          <p:nvPr/>
        </p:nvSpPr>
        <p:spPr>
          <a:xfrm>
            <a:off x="7647162" y="5548761"/>
            <a:ext cx="1016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CONTACTS: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365C68B-01B8-457F-A0ED-02C5DCEFB048}"/>
              </a:ext>
            </a:extLst>
          </p:cNvPr>
          <p:cNvSpPr/>
          <p:nvPr/>
        </p:nvSpPr>
        <p:spPr>
          <a:xfrm>
            <a:off x="7674376" y="5861404"/>
            <a:ext cx="30157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11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 </a:t>
            </a:r>
            <a:r>
              <a:rPr lang="en-GB"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87C922-7C60-4987-87FC-5CF8E0887881}"/>
              </a:ext>
            </a:extLst>
          </p:cNvPr>
          <p:cNvSpPr/>
          <p:nvPr/>
        </p:nvSpPr>
        <p:spPr>
          <a:xfrm>
            <a:off x="7674376" y="6119638"/>
            <a:ext cx="30157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11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Analyst </a:t>
            </a:r>
            <a:r>
              <a:rPr lang="en-GB"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(if involved)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B4418B-6B22-48C9-970D-D47873DFBEFD}"/>
              </a:ext>
            </a:extLst>
          </p:cNvPr>
          <p:cNvSpPr/>
          <p:nvPr/>
        </p:nvSpPr>
        <p:spPr>
          <a:xfrm>
            <a:off x="7674376" y="6413339"/>
            <a:ext cx="301579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11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UX Designer </a:t>
            </a:r>
            <a:r>
              <a:rPr lang="en-GB" sz="11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 (if involved)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21974F-9139-4DF1-8E45-4C05C5629C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040" y="250872"/>
            <a:ext cx="548574" cy="5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F214C2342CAD408555E487298D55A2" ma:contentTypeVersion="10" ma:contentTypeDescription="Create a new document." ma:contentTypeScope="" ma:versionID="ac2730680b3f1e898d035ba91c8f65d1">
  <xsd:schema xmlns:xsd="http://www.w3.org/2001/XMLSchema" xmlns:xs="http://www.w3.org/2001/XMLSchema" xmlns:p="http://schemas.microsoft.com/office/2006/metadata/properties" xmlns:ns2="712422a6-92bb-4a7c-a003-eaa1d4125f81" xmlns:ns3="0c484084-9aa2-490c-8619-0a8701436ffe" targetNamespace="http://schemas.microsoft.com/office/2006/metadata/properties" ma:root="true" ma:fieldsID="03ccaaeec3398fe1baff24074b7125e6" ns2:_="" ns3:_="">
    <xsd:import namespace="712422a6-92bb-4a7c-a003-eaa1d4125f81"/>
    <xsd:import namespace="0c484084-9aa2-490c-8619-0a8701436f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422a6-92bb-4a7c-a003-eaa1d4125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484084-9aa2-490c-8619-0a8701436f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484084-9aa2-490c-8619-0a8701436ffe">
      <UserInfo>
        <DisplayName>Jenny Morris</DisplayName>
        <AccountId>60</AccountId>
        <AccountType/>
      </UserInfo>
      <UserInfo>
        <DisplayName>Kevin McCarthy</DisplayName>
        <AccountId>46</AccountId>
        <AccountType/>
      </UserInfo>
      <UserInfo>
        <DisplayName>Chris Adams</DisplayName>
        <AccountId>53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F707A-6090-489C-AF94-339B0BBA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2422a6-92bb-4a7c-a003-eaa1d4125f81"/>
    <ds:schemaRef ds:uri="0c484084-9aa2-490c-8619-0a8701436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58A932-532C-4EBC-8204-C9A87D67E759}">
  <ds:schemaRefs>
    <ds:schemaRef ds:uri="http://schemas.microsoft.com/office/2006/metadata/properties"/>
    <ds:schemaRef ds:uri="http://schemas.microsoft.com/office/infopath/2007/PartnerControls"/>
    <ds:schemaRef ds:uri="0c484084-9aa2-490c-8619-0a8701436ffe"/>
  </ds:schemaRefs>
</ds:datastoreItem>
</file>

<file path=customXml/itemProps3.xml><?xml version="1.0" encoding="utf-8"?>
<ds:datastoreItem xmlns:ds="http://schemas.openxmlformats.org/officeDocument/2006/customXml" ds:itemID="{804DAD29-C011-4214-A931-AD68F195BB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Widescreen</PresentationFormat>
  <Paragraphs>232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Hackett</dc:creator>
  <cp:lastModifiedBy>Martin Minshall</cp:lastModifiedBy>
  <cp:revision>136</cp:revision>
  <cp:lastPrinted>2018-11-27T10:52:07Z</cp:lastPrinted>
  <dcterms:created xsi:type="dcterms:W3CDTF">2017-08-02T12:22:37Z</dcterms:created>
  <dcterms:modified xsi:type="dcterms:W3CDTF">2019-06-20T13:48:46Z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0x01010069F214C2342CAD408555E487298D55A2</vt:lpwstr>
  </property>
  <property fmtid="{D5CDD505-2E9C-101B-9397-08002B2CF9AE}" pid="3" name="AuthorIds_UIVersion_1024">
    <vt:lpwstr>13</vt:lpwstr>
  </property>
</Properties>
</file>