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BD127-3F62-4CA5-AF62-F1B89D88E0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2" y="2493356"/>
            <a:ext cx="11522076" cy="7737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heading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0A93F6-5E52-441B-9F34-59A16E6C31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963" y="3743326"/>
            <a:ext cx="11522075" cy="56197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F02BA3-74AD-4E40-AB9F-34219CC57D1C}"/>
              </a:ext>
            </a:extLst>
          </p:cNvPr>
          <p:cNvSpPr/>
          <p:nvPr/>
        </p:nvSpPr>
        <p:spPr>
          <a:xfrm>
            <a:off x="4941094" y="3395662"/>
            <a:ext cx="2309812" cy="66675"/>
          </a:xfrm>
          <a:prstGeom prst="rect">
            <a:avLst/>
          </a:prstGeom>
          <a:solidFill>
            <a:srgbClr val="005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359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ktop Mock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427AB-F1FB-4ED1-8FEF-D65D4E5D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7C585-6D67-49AD-925B-0BEC8BB45D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A0CB3B-440A-4971-944C-5B3BBBE6073E}" type="slidenum">
              <a:rPr lang="en-GB" smtClean="0"/>
              <a:t>‹#›</a:t>
            </a:fld>
            <a:endParaRPr lang="en-GB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89CE34D-873C-4605-B874-F8C829E471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-75" b="34242"/>
          <a:stretch/>
        </p:blipFill>
        <p:spPr bwMode="auto">
          <a:xfrm>
            <a:off x="1691481" y="1268038"/>
            <a:ext cx="8809038" cy="558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2A0BC557-2237-42A5-AB7A-5D941C0516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44098" y="1596757"/>
            <a:ext cx="8103805" cy="439446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AB2259-E587-4796-A281-81EFEDE93F67}"/>
              </a:ext>
            </a:extLst>
          </p:cNvPr>
          <p:cNvSpPr/>
          <p:nvPr/>
        </p:nvSpPr>
        <p:spPr>
          <a:xfrm>
            <a:off x="415924" y="1163300"/>
            <a:ext cx="1267619" cy="66675"/>
          </a:xfrm>
          <a:prstGeom prst="rect">
            <a:avLst/>
          </a:prstGeom>
          <a:solidFill>
            <a:srgbClr val="005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68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ktop Mock Up Large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427AB-F1FB-4ED1-8FEF-D65D4E5D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33E572-D7D1-4DD7-A8EC-356D931BF5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48475" y="6356350"/>
            <a:ext cx="4020808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7C585-6D67-49AD-925B-0BEC8BB45D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A0CB3B-440A-4971-944C-5B3BBBE6073E}" type="slidenum">
              <a:rPr lang="en-GB" smtClean="0"/>
              <a:t>‹#›</a:t>
            </a:fld>
            <a:endParaRPr lang="en-GB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89CE34D-873C-4605-B874-F8C829E471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62" t="1" r="13" b="40965"/>
          <a:stretch/>
        </p:blipFill>
        <p:spPr bwMode="auto">
          <a:xfrm>
            <a:off x="0" y="1413786"/>
            <a:ext cx="6682252" cy="559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2A0BC557-2237-42A5-AB7A-5D941C0516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794044"/>
            <a:ext cx="6305550" cy="48953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C305546-8E6B-4642-8BA7-DAB677C1B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48475" y="1638771"/>
            <a:ext cx="5008563" cy="45620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FC3D4B-7F02-474E-A8AF-360B56ACD5CF}"/>
              </a:ext>
            </a:extLst>
          </p:cNvPr>
          <p:cNvSpPr/>
          <p:nvPr/>
        </p:nvSpPr>
        <p:spPr>
          <a:xfrm>
            <a:off x="415924" y="1163300"/>
            <a:ext cx="1267619" cy="66675"/>
          </a:xfrm>
          <a:prstGeom prst="rect">
            <a:avLst/>
          </a:prstGeom>
          <a:solidFill>
            <a:srgbClr val="005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296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bile Mock Up Large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427AB-F1FB-4ED1-8FEF-D65D4E5D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33E572-D7D1-4DD7-A8EC-356D931BF5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507803" y="6356350"/>
            <a:ext cx="536148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7C585-6D67-49AD-925B-0BEC8BB45D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A0CB3B-440A-4971-944C-5B3BBBE6073E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CA66AB3-F140-493C-A5F5-A16749C2BC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8" r="20278"/>
          <a:stretch/>
        </p:blipFill>
        <p:spPr bwMode="auto">
          <a:xfrm>
            <a:off x="92896" y="1255113"/>
            <a:ext cx="5660204" cy="952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2A0BC557-2237-42A5-AB7A-5D941C0516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8674" y="1716468"/>
            <a:ext cx="3943351" cy="856297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4FE5BA9-80B9-40F9-9436-4C92F9236D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7803" y="1628775"/>
            <a:ext cx="6349235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F1A2F7-D060-4006-84F9-A63D183697F3}"/>
              </a:ext>
            </a:extLst>
          </p:cNvPr>
          <p:cNvSpPr/>
          <p:nvPr/>
        </p:nvSpPr>
        <p:spPr>
          <a:xfrm>
            <a:off x="415924" y="1163300"/>
            <a:ext cx="1267619" cy="66675"/>
          </a:xfrm>
          <a:prstGeom prst="rect">
            <a:avLst/>
          </a:prstGeom>
          <a:solidFill>
            <a:srgbClr val="005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259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3AB2D-A21A-450F-A249-DCED4F4C9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2493355"/>
            <a:ext cx="11522076" cy="77371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8F8BE7B-C200-4C24-B1EC-86B8FB5648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4963" y="3743326"/>
            <a:ext cx="11522075" cy="56197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67ACCD-A2B7-4F88-B0CA-E396E39CF1FF}"/>
              </a:ext>
            </a:extLst>
          </p:cNvPr>
          <p:cNvSpPr/>
          <p:nvPr/>
        </p:nvSpPr>
        <p:spPr>
          <a:xfrm>
            <a:off x="4941094" y="3395662"/>
            <a:ext cx="2309812" cy="66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03F9690-87F6-4686-820B-8D0ACF33C090}"/>
              </a:ext>
            </a:extLst>
          </p:cNvPr>
          <p:cNvSpPr/>
          <p:nvPr/>
        </p:nvSpPr>
        <p:spPr>
          <a:xfrm>
            <a:off x="5581650" y="1183666"/>
            <a:ext cx="1028700" cy="10287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D1C089A-CC32-42A3-8F52-A9E53550E3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25" y="1311460"/>
            <a:ext cx="666750" cy="7731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Museo 500" panose="02000000000000000000" pitchFamily="50" charset="0"/>
              </a:defRPr>
            </a:lvl1pPr>
          </a:lstStyle>
          <a:p>
            <a:pPr lvl="0"/>
            <a:r>
              <a:rPr lang="en-GB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47025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 -- Al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3AB2D-A21A-450F-A249-DCED4F4C9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2493355"/>
            <a:ext cx="11522076" cy="77371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8F8BE7B-C200-4C24-B1EC-86B8FB5648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4963" y="3743326"/>
            <a:ext cx="11522075" cy="56197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67ACCD-A2B7-4F88-B0CA-E396E39CF1FF}"/>
              </a:ext>
            </a:extLst>
          </p:cNvPr>
          <p:cNvSpPr/>
          <p:nvPr/>
        </p:nvSpPr>
        <p:spPr>
          <a:xfrm>
            <a:off x="4941094" y="3395662"/>
            <a:ext cx="2309812" cy="66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03F9690-87F6-4686-820B-8D0ACF33C090}"/>
              </a:ext>
            </a:extLst>
          </p:cNvPr>
          <p:cNvSpPr/>
          <p:nvPr/>
        </p:nvSpPr>
        <p:spPr>
          <a:xfrm>
            <a:off x="5581650" y="1183666"/>
            <a:ext cx="1028700" cy="10287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D1C089A-CC32-42A3-8F52-A9E53550E3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25" y="1311460"/>
            <a:ext cx="666750" cy="7731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Museo 500" panose="02000000000000000000" pitchFamily="50" charset="0"/>
              </a:defRPr>
            </a:lvl1pPr>
          </a:lstStyle>
          <a:p>
            <a:pPr lvl="0"/>
            <a:r>
              <a:rPr lang="en-GB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80455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352AF-B422-4DC3-AB8B-0367D6BEF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0F60C-8006-4C23-92DA-BF8BCF9B4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FBECA-74EC-4DBF-B26F-877F86B0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F147-3328-4740-8975-616E8C60DEA9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90823-99A0-48FA-A808-F96E5525C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A3284-FE81-4E7F-92DE-7D07C9AAE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CB3B-440A-4971-944C-5B3BBBE607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872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D91B7-863B-44BB-B6F3-14A66A4A0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E50774-4004-4096-B3F6-CFBA18D6EB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755EA-2A99-4143-893A-C5B3D4D890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A0CB3B-440A-4971-944C-5B3BBBE6073E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F0631B8-05E0-487D-8BF2-4206BD4451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961" y="1414463"/>
            <a:ext cx="11522076" cy="47534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FD4AA8-00E7-4557-8FA7-067A46CB18C6}"/>
              </a:ext>
            </a:extLst>
          </p:cNvPr>
          <p:cNvSpPr/>
          <p:nvPr/>
        </p:nvSpPr>
        <p:spPr>
          <a:xfrm>
            <a:off x="415924" y="1163300"/>
            <a:ext cx="1267619" cy="66675"/>
          </a:xfrm>
          <a:prstGeom prst="rect">
            <a:avLst/>
          </a:prstGeom>
          <a:solidFill>
            <a:srgbClr val="005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44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427AB-F1FB-4ED1-8FEF-D65D4E5D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33E572-D7D1-4DD7-A8EC-356D931BF5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7C585-6D67-49AD-925B-0BEC8BB45D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A0CB3B-440A-4971-944C-5B3BBBE6073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8614F0-3615-4DBF-81E3-1358FE4B0E90}"/>
              </a:ext>
            </a:extLst>
          </p:cNvPr>
          <p:cNvSpPr/>
          <p:nvPr/>
        </p:nvSpPr>
        <p:spPr>
          <a:xfrm>
            <a:off x="415924" y="1163300"/>
            <a:ext cx="1267619" cy="66675"/>
          </a:xfrm>
          <a:prstGeom prst="rect">
            <a:avLst/>
          </a:prstGeom>
          <a:solidFill>
            <a:srgbClr val="005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91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&amp; Right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CB1F6C-06AD-40C0-AC24-778B07B3044D}"/>
              </a:ext>
            </a:extLst>
          </p:cNvPr>
          <p:cNvSpPr/>
          <p:nvPr/>
        </p:nvSpPr>
        <p:spPr>
          <a:xfrm>
            <a:off x="6286500" y="0"/>
            <a:ext cx="59055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6DB82-5D89-45E8-A178-03BE35FDC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365125"/>
            <a:ext cx="5761037" cy="773719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452A37-FCD9-4B07-A7D5-4FEA521584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4963" y="6356350"/>
            <a:ext cx="576103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B0AEF-E0B3-493A-8B91-00F35A496B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A0CB3B-440A-4971-944C-5B3BBBE6073E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D7D2F-09FA-4C8F-8E65-B820C810E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963" y="1409700"/>
            <a:ext cx="5761037" cy="4819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9FF96AE-5155-48E2-9952-61E96EF8A5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88365" y="1409700"/>
            <a:ext cx="5268672" cy="4819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A2051E9-1A2F-47A4-85F2-5C6849FBA3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88365" y="365124"/>
            <a:ext cx="5268672" cy="773719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latin typeface="Museo 500" panose="02000000000000000000" pitchFamily="50" charset="0"/>
              </a:defRPr>
            </a:lvl1pPr>
          </a:lstStyle>
          <a:p>
            <a:pPr lvl="0"/>
            <a:r>
              <a:rPr lang="en-GB" dirty="0"/>
              <a:t>Click to edit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DFBF7E-45FA-4FF2-8BA2-84266A647BED}"/>
              </a:ext>
            </a:extLst>
          </p:cNvPr>
          <p:cNvSpPr/>
          <p:nvPr/>
        </p:nvSpPr>
        <p:spPr>
          <a:xfrm>
            <a:off x="415924" y="1163300"/>
            <a:ext cx="1267619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9AD940-5AE5-4E8E-80E5-2C37FD2BAF70}"/>
              </a:ext>
            </a:extLst>
          </p:cNvPr>
          <p:cNvSpPr/>
          <p:nvPr/>
        </p:nvSpPr>
        <p:spPr>
          <a:xfrm>
            <a:off x="6731180" y="1163300"/>
            <a:ext cx="1267619" cy="66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87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&amp; Right Highlight --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CB1F6C-06AD-40C0-AC24-778B07B3044D}"/>
              </a:ext>
            </a:extLst>
          </p:cNvPr>
          <p:cNvSpPr/>
          <p:nvPr/>
        </p:nvSpPr>
        <p:spPr>
          <a:xfrm>
            <a:off x="6286500" y="0"/>
            <a:ext cx="590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6DB82-5D89-45E8-A178-03BE35FDC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365125"/>
            <a:ext cx="5761037" cy="773719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452A37-FCD9-4B07-A7D5-4FEA521584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4963" y="6356350"/>
            <a:ext cx="576103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B0AEF-E0B3-493A-8B91-00F35A496B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A0CB3B-440A-4971-944C-5B3BBBE6073E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D7D2F-09FA-4C8F-8E65-B820C810E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963" y="1409700"/>
            <a:ext cx="5761037" cy="4819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9FF96AE-5155-48E2-9952-61E96EF8A5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50966" y="1409700"/>
            <a:ext cx="5206071" cy="48196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A2051E9-1A2F-47A4-85F2-5C6849FBA3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50218" y="365124"/>
            <a:ext cx="5206071" cy="773719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Museo 500" panose="02000000000000000000" pitchFamily="50" charset="0"/>
              </a:defRPr>
            </a:lvl1pPr>
          </a:lstStyle>
          <a:p>
            <a:pPr lvl="0"/>
            <a:r>
              <a:rPr lang="en-GB" dirty="0"/>
              <a:t>Click to edit title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2BDB5C-0450-4215-B05C-04997E23FA50}"/>
              </a:ext>
            </a:extLst>
          </p:cNvPr>
          <p:cNvSpPr/>
          <p:nvPr/>
        </p:nvSpPr>
        <p:spPr>
          <a:xfrm>
            <a:off x="415924" y="1163300"/>
            <a:ext cx="1267619" cy="66675"/>
          </a:xfrm>
          <a:prstGeom prst="rect">
            <a:avLst/>
          </a:prstGeom>
          <a:solidFill>
            <a:srgbClr val="005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C167A6-E948-46F0-BE86-6A5A95852930}"/>
              </a:ext>
            </a:extLst>
          </p:cNvPr>
          <p:cNvSpPr/>
          <p:nvPr/>
        </p:nvSpPr>
        <p:spPr>
          <a:xfrm>
            <a:off x="6731180" y="1163300"/>
            <a:ext cx="1267619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44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&amp; Mobile Mock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CB1F6C-06AD-40C0-AC24-778B07B3044D}"/>
              </a:ext>
            </a:extLst>
          </p:cNvPr>
          <p:cNvSpPr/>
          <p:nvPr/>
        </p:nvSpPr>
        <p:spPr>
          <a:xfrm>
            <a:off x="6286500" y="0"/>
            <a:ext cx="59055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6DB82-5D89-45E8-A178-03BE35FDC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365125"/>
            <a:ext cx="5761037" cy="7737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452A37-FCD9-4B07-A7D5-4FEA521584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4963" y="6356350"/>
            <a:ext cx="576103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B0AEF-E0B3-493A-8B91-00F35A496B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A0CB3B-440A-4971-944C-5B3BBBE6073E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D7D2F-09FA-4C8F-8E65-B820C810E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963" y="1409700"/>
            <a:ext cx="5761037" cy="4819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C7E0937-C001-4781-8E3D-47DC965B6786}"/>
              </a:ext>
            </a:extLst>
          </p:cNvPr>
          <p:cNvSpPr/>
          <p:nvPr/>
        </p:nvSpPr>
        <p:spPr>
          <a:xfrm>
            <a:off x="7734300" y="333375"/>
            <a:ext cx="2838450" cy="6172200"/>
          </a:xfrm>
          <a:prstGeom prst="roundRect">
            <a:avLst>
              <a:gd name="adj" fmla="val 99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06DD6D-FAF3-4E6F-954E-1749553788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8" r="20278"/>
          <a:stretch/>
        </p:blipFill>
        <p:spPr bwMode="auto">
          <a:xfrm>
            <a:off x="7200901" y="0"/>
            <a:ext cx="40766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B0EB085-5993-4DE9-8AD3-8F4D9B2AFC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34300" y="333375"/>
            <a:ext cx="2838450" cy="6191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EBE2C9-B6F2-4772-9306-3F91FF6EB27D}"/>
              </a:ext>
            </a:extLst>
          </p:cNvPr>
          <p:cNvSpPr/>
          <p:nvPr/>
        </p:nvSpPr>
        <p:spPr>
          <a:xfrm>
            <a:off x="415924" y="1163300"/>
            <a:ext cx="1267619" cy="66675"/>
          </a:xfrm>
          <a:prstGeom prst="rect">
            <a:avLst/>
          </a:prstGeom>
          <a:solidFill>
            <a:srgbClr val="005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47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&amp; Mobile Mock Up --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CB1F6C-06AD-40C0-AC24-778B07B3044D}"/>
              </a:ext>
            </a:extLst>
          </p:cNvPr>
          <p:cNvSpPr/>
          <p:nvPr/>
        </p:nvSpPr>
        <p:spPr>
          <a:xfrm>
            <a:off x="6286500" y="0"/>
            <a:ext cx="590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6DB82-5D89-45E8-A178-03BE35FDC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365125"/>
            <a:ext cx="5761037" cy="7737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452A37-FCD9-4B07-A7D5-4FEA521584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4963" y="6356350"/>
            <a:ext cx="576103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B0AEF-E0B3-493A-8B91-00F35A496B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A0CB3B-440A-4971-944C-5B3BBBE6073E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D7D2F-09FA-4C8F-8E65-B820C810E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963" y="1409700"/>
            <a:ext cx="5761037" cy="4819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C7E0937-C001-4781-8E3D-47DC965B6786}"/>
              </a:ext>
            </a:extLst>
          </p:cNvPr>
          <p:cNvSpPr/>
          <p:nvPr/>
        </p:nvSpPr>
        <p:spPr>
          <a:xfrm>
            <a:off x="7734300" y="333375"/>
            <a:ext cx="2838450" cy="6172200"/>
          </a:xfrm>
          <a:prstGeom prst="roundRect">
            <a:avLst>
              <a:gd name="adj" fmla="val 99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06DD6D-FAF3-4E6F-954E-1749553788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8" r="20278"/>
          <a:stretch/>
        </p:blipFill>
        <p:spPr bwMode="auto">
          <a:xfrm>
            <a:off x="7200901" y="0"/>
            <a:ext cx="40766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B0EB085-5993-4DE9-8AD3-8F4D9B2AFC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34300" y="333375"/>
            <a:ext cx="2838450" cy="6191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B83665-3411-4D58-BA76-4BB78E8BE981}"/>
              </a:ext>
            </a:extLst>
          </p:cNvPr>
          <p:cNvSpPr/>
          <p:nvPr/>
        </p:nvSpPr>
        <p:spPr>
          <a:xfrm>
            <a:off x="415924" y="1163300"/>
            <a:ext cx="1267619" cy="66675"/>
          </a:xfrm>
          <a:prstGeom prst="rect">
            <a:avLst/>
          </a:prstGeom>
          <a:solidFill>
            <a:srgbClr val="005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250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&amp; Desktop Mock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CB1F6C-06AD-40C0-AC24-778B07B3044D}"/>
              </a:ext>
            </a:extLst>
          </p:cNvPr>
          <p:cNvSpPr/>
          <p:nvPr/>
        </p:nvSpPr>
        <p:spPr>
          <a:xfrm>
            <a:off x="6286500" y="0"/>
            <a:ext cx="59055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6DB82-5D89-45E8-A178-03BE35FDC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365125"/>
            <a:ext cx="5761037" cy="7737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452A37-FCD9-4B07-A7D5-4FEA521584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4963" y="6356350"/>
            <a:ext cx="576103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B0AEF-E0B3-493A-8B91-00F35A496B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A0CB3B-440A-4971-944C-5B3BBBE6073E}" type="slidenum">
              <a:rPr lang="en-GB" smtClean="0"/>
              <a:t>‹#›</a:t>
            </a:fld>
            <a:endParaRPr lang="en-GB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4A7034-AA1F-414A-BCD1-0A7B8B1780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04" b="40741"/>
          <a:stretch/>
        </p:blipFill>
        <p:spPr bwMode="auto">
          <a:xfrm>
            <a:off x="6457567" y="609600"/>
            <a:ext cx="5734433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C7E0937-C001-4781-8E3D-47DC965B6786}"/>
              </a:ext>
            </a:extLst>
          </p:cNvPr>
          <p:cNvSpPr/>
          <p:nvPr/>
        </p:nvSpPr>
        <p:spPr>
          <a:xfrm>
            <a:off x="6829426" y="990599"/>
            <a:ext cx="5362574" cy="48863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B0EB085-5993-4DE9-8AD3-8F4D9B2AFC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29426" y="985837"/>
            <a:ext cx="5362574" cy="4886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D7D2F-09FA-4C8F-8E65-B820C810E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963" y="1409700"/>
            <a:ext cx="5761037" cy="4819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93F1C4-1623-42B0-B63C-856EE02C3D1A}"/>
              </a:ext>
            </a:extLst>
          </p:cNvPr>
          <p:cNvSpPr/>
          <p:nvPr/>
        </p:nvSpPr>
        <p:spPr>
          <a:xfrm>
            <a:off x="415924" y="1163300"/>
            <a:ext cx="1267619" cy="66675"/>
          </a:xfrm>
          <a:prstGeom prst="rect">
            <a:avLst/>
          </a:prstGeom>
          <a:solidFill>
            <a:srgbClr val="005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97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&amp; Desktop Mock Up --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CB1F6C-06AD-40C0-AC24-778B07B3044D}"/>
              </a:ext>
            </a:extLst>
          </p:cNvPr>
          <p:cNvSpPr/>
          <p:nvPr/>
        </p:nvSpPr>
        <p:spPr>
          <a:xfrm>
            <a:off x="6286500" y="0"/>
            <a:ext cx="590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6DB82-5D89-45E8-A178-03BE35FDC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365125"/>
            <a:ext cx="5761037" cy="7737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452A37-FCD9-4B07-A7D5-4FEA521584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4963" y="6356350"/>
            <a:ext cx="576103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B0AEF-E0B3-493A-8B91-00F35A496B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A0CB3B-440A-4971-944C-5B3BBBE6073E}" type="slidenum">
              <a:rPr lang="en-GB" smtClean="0"/>
              <a:t>‹#›</a:t>
            </a:fld>
            <a:endParaRPr lang="en-GB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4A7034-AA1F-414A-BCD1-0A7B8B1780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04" b="40741"/>
          <a:stretch/>
        </p:blipFill>
        <p:spPr bwMode="auto">
          <a:xfrm>
            <a:off x="6457567" y="609600"/>
            <a:ext cx="5734433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C7E0937-C001-4781-8E3D-47DC965B6786}"/>
              </a:ext>
            </a:extLst>
          </p:cNvPr>
          <p:cNvSpPr/>
          <p:nvPr/>
        </p:nvSpPr>
        <p:spPr>
          <a:xfrm>
            <a:off x="6829426" y="990599"/>
            <a:ext cx="5362574" cy="48863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B0EB085-5993-4DE9-8AD3-8F4D9B2AFC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29426" y="985837"/>
            <a:ext cx="5362574" cy="4886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D7D2F-09FA-4C8F-8E65-B820C810E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963" y="1409700"/>
            <a:ext cx="5761037" cy="4819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CBF64B-960B-44A0-B469-3DCFBE1A5E9E}"/>
              </a:ext>
            </a:extLst>
          </p:cNvPr>
          <p:cNvSpPr/>
          <p:nvPr/>
        </p:nvSpPr>
        <p:spPr>
          <a:xfrm>
            <a:off x="415924" y="1163300"/>
            <a:ext cx="1267619" cy="66675"/>
          </a:xfrm>
          <a:prstGeom prst="rect">
            <a:avLst/>
          </a:prstGeom>
          <a:solidFill>
            <a:srgbClr val="005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7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FF9D3-795D-424A-BC1A-13D001A53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365125"/>
            <a:ext cx="11522076" cy="773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5F4D1-86BE-47B6-8660-35D1A7F02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2" y="1371600"/>
            <a:ext cx="11522076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97F3D-9EF2-4CF8-84D5-73638D208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4963" y="6356350"/>
            <a:ext cx="10534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Museo 500" panose="02000000000000000000" pitchFamily="50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A6BCE-F07F-43A4-B14B-0BE807592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17246" y="6356350"/>
            <a:ext cx="639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Museo 500" panose="02000000000000000000" pitchFamily="50" charset="0"/>
              </a:defRPr>
            </a:lvl1pPr>
          </a:lstStyle>
          <a:p>
            <a:fld id="{13A0CB3B-440A-4971-944C-5B3BBBE607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71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400" kern="1200">
          <a:solidFill>
            <a:schemeClr val="tx1"/>
          </a:solidFill>
          <a:latin typeface="Museo 500" panose="020000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useo 300" panose="02000000000000000000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useo 300" panose="02000000000000000000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useo 300" panose="02000000000000000000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Museo 300" panose="020000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Museo 300" panose="020000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11">
          <p15:clr>
            <a:srgbClr val="F26B43"/>
          </p15:clr>
        </p15:guide>
        <p15:guide id="4" pos="74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B561C-5D04-46CF-BF01-742CFF44E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83C28-C7B5-4404-BF78-BF681EB5BD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774728"/>
      </p:ext>
    </p:extLst>
  </p:cSld>
  <p:clrMapOvr>
    <a:masterClrMapping/>
  </p:clrMapOvr>
</p:sld>
</file>

<file path=ppt/theme/theme1.xml><?xml version="1.0" encoding="utf-8"?>
<a:theme xmlns:a="http://schemas.openxmlformats.org/drawingml/2006/main" name="Pets">
  <a:themeElements>
    <a:clrScheme name="PAH Colour Palette">
      <a:dk1>
        <a:srgbClr val="000000"/>
      </a:dk1>
      <a:lt1>
        <a:srgbClr val="F2F2F2"/>
      </a:lt1>
      <a:dk2>
        <a:srgbClr val="9E9E9E"/>
      </a:dk2>
      <a:lt2>
        <a:srgbClr val="D5D5D5"/>
      </a:lt2>
      <a:accent1>
        <a:srgbClr val="4BA840"/>
      </a:accent1>
      <a:accent2>
        <a:srgbClr val="00551C"/>
      </a:accent2>
      <a:accent3>
        <a:srgbClr val="F57F29"/>
      </a:accent3>
      <a:accent4>
        <a:srgbClr val="64B2E8"/>
      </a:accent4>
      <a:accent5>
        <a:srgbClr val="6D1E39"/>
      </a:accent5>
      <a:accent6>
        <a:srgbClr val="DD9719"/>
      </a:accent6>
      <a:hlink>
        <a:srgbClr val="0070C0"/>
      </a:hlink>
      <a:folHlink>
        <a:srgbClr val="7030A0"/>
      </a:folHlink>
    </a:clrScheme>
    <a:fontScheme name="PAH Fonts">
      <a:majorFont>
        <a:latin typeface="Museo 500"/>
        <a:ea typeface=""/>
        <a:cs typeface=""/>
      </a:majorFont>
      <a:minorFont>
        <a:latin typeface="Museo 3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ts" id="{C6644906-9024-4F6B-98DA-FDAFDAB5B200}" vid="{34503D7A-F395-4020-90F9-8048F017B4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Museo 300</vt:lpstr>
      <vt:lpstr>Museo 500</vt:lpstr>
      <vt:lpstr>Pets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Benji Cohen</dc:creator>
  <cp:lastModifiedBy>Benji Cohen</cp:lastModifiedBy>
  <cp:revision>2</cp:revision>
  <dcterms:created xsi:type="dcterms:W3CDTF">2022-01-26T11:50:14Z</dcterms:created>
  <dcterms:modified xsi:type="dcterms:W3CDTF">2022-01-26T11:52:25Z</dcterms:modified>
</cp:coreProperties>
</file>