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 id="261" r:id="rId6"/>
    <p:sldId id="257" r:id="rId7"/>
    <p:sldId id="262" r:id="rId8"/>
    <p:sldId id="286" r:id="rId9"/>
    <p:sldId id="509" r:id="rId10"/>
    <p:sldId id="510" r:id="rId11"/>
    <p:sldId id="287" r:id="rId12"/>
    <p:sldId id="511" r:id="rId13"/>
    <p:sldId id="508" r:id="rId14"/>
    <p:sldId id="512" r:id="rId15"/>
    <p:sldId id="288" r:id="rId16"/>
    <p:sldId id="513" r:id="rId17"/>
    <p:sldId id="263" r:id="rId18"/>
    <p:sldId id="264" r:id="rId19"/>
    <p:sldId id="282" r:id="rId20"/>
    <p:sldId id="507" r:id="rId21"/>
    <p:sldId id="265" r:id="rId22"/>
  </p:sldIdLst>
  <p:sldSz cx="12192000" cy="6858000"/>
  <p:notesSz cx="6858000" cy="9144000"/>
  <p:embeddedFontLst>
    <p:embeddedFont>
      <p:font typeface="Museo 300" panose="02000000000000000000" pitchFamily="50" charset="0"/>
      <p:regular r:id="rId23"/>
      <p:italic r:id="rId24"/>
    </p:embeddedFont>
    <p:embeddedFont>
      <p:font typeface="Museo 500" panose="02000000000000000000" pitchFamily="50"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104" d="100"/>
          <a:sy n="104"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D127-3F62-4CA5-AF62-F1B89D88E039}"/>
              </a:ext>
            </a:extLst>
          </p:cNvPr>
          <p:cNvSpPr>
            <a:spLocks noGrp="1"/>
          </p:cNvSpPr>
          <p:nvPr>
            <p:ph type="title" hasCustomPrompt="1"/>
          </p:nvPr>
        </p:nvSpPr>
        <p:spPr>
          <a:xfrm>
            <a:off x="334962" y="2493356"/>
            <a:ext cx="11522076" cy="773719"/>
          </a:xfrm>
        </p:spPr>
        <p:txBody>
          <a:bodyPr/>
          <a:lstStyle>
            <a:lvl1pPr algn="ctr">
              <a:defRPr/>
            </a:lvl1pPr>
          </a:lstStyle>
          <a:p>
            <a:r>
              <a:rPr lang="en-US"/>
              <a:t>Click to edit heading</a:t>
            </a:r>
            <a:endParaRPr lang="en-GB"/>
          </a:p>
        </p:txBody>
      </p:sp>
      <p:sp>
        <p:nvSpPr>
          <p:cNvPr id="7" name="Text Placeholder 6">
            <a:extLst>
              <a:ext uri="{FF2B5EF4-FFF2-40B4-BE49-F238E27FC236}">
                <a16:creationId xmlns:a16="http://schemas.microsoft.com/office/drawing/2014/main" id="{EC0A93F6-5E52-441B-9F34-59A16E6C3149}"/>
              </a:ext>
            </a:extLst>
          </p:cNvPr>
          <p:cNvSpPr>
            <a:spLocks noGrp="1"/>
          </p:cNvSpPr>
          <p:nvPr>
            <p:ph type="body" sz="quarter" idx="10" hasCustomPrompt="1"/>
          </p:nvPr>
        </p:nvSpPr>
        <p:spPr>
          <a:xfrm>
            <a:off x="334963" y="3743326"/>
            <a:ext cx="11522075" cy="561976"/>
          </a:xfrm>
        </p:spPr>
        <p:txBody>
          <a:bodyPr anchor="ctr">
            <a:normAutofit/>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subheading</a:t>
            </a:r>
            <a:endParaRPr lang="en-GB"/>
          </a:p>
        </p:txBody>
      </p:sp>
      <p:sp>
        <p:nvSpPr>
          <p:cNvPr id="8" name="Rectangle 7">
            <a:extLst>
              <a:ext uri="{FF2B5EF4-FFF2-40B4-BE49-F238E27FC236}">
                <a16:creationId xmlns:a16="http://schemas.microsoft.com/office/drawing/2014/main" id="{DBF02BA3-74AD-4E40-AB9F-34219CC57D1C}"/>
              </a:ext>
            </a:extLst>
          </p:cNvPr>
          <p:cNvSpPr/>
          <p:nvPr/>
        </p:nvSpPr>
        <p:spPr>
          <a:xfrm>
            <a:off x="4941094" y="3395662"/>
            <a:ext cx="2309812"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357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5">
            <a:extLst>
              <a:ext uri="{FF2B5EF4-FFF2-40B4-BE49-F238E27FC236}">
                <a16:creationId xmlns:a16="http://schemas.microsoft.com/office/drawing/2014/main" id="{68A34A11-1FD6-4301-9208-2815BDCFBF94}"/>
              </a:ext>
            </a:extLst>
          </p:cNvPr>
          <p:cNvSpPr>
            <a:spLocks noGrp="1"/>
          </p:cNvSpPr>
          <p:nvPr>
            <p:ph type="body" sz="quarter" idx="13"/>
          </p:nvPr>
        </p:nvSpPr>
        <p:spPr>
          <a:xfrm>
            <a:off x="6358731"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9954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amp; Desktop Mock 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pic>
        <p:nvPicPr>
          <p:cNvPr id="2050" name="Picture 2">
            <a:extLst>
              <a:ext uri="{FF2B5EF4-FFF2-40B4-BE49-F238E27FC236}">
                <a16:creationId xmlns:a16="http://schemas.microsoft.com/office/drawing/2014/main" id="{324A7034-AA1F-414A-BCD1-0A7B8B1780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604" b="40741"/>
          <a:stretch/>
        </p:blipFill>
        <p:spPr bwMode="auto">
          <a:xfrm>
            <a:off x="6457567" y="609600"/>
            <a:ext cx="5734433"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C7E0937-C001-4781-8E3D-47DC965B6786}"/>
              </a:ext>
            </a:extLst>
          </p:cNvPr>
          <p:cNvSpPr/>
          <p:nvPr/>
        </p:nvSpPr>
        <p:spPr>
          <a:xfrm>
            <a:off x="6829426" y="990599"/>
            <a:ext cx="5362574" cy="48863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6829426" y="985837"/>
            <a:ext cx="5362574" cy="4886325"/>
          </a:xfrm>
        </p:spPr>
        <p:txBody>
          <a:bodyPr/>
          <a:lstStyle>
            <a:lvl1pPr marL="0" indent="0">
              <a:buNone/>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Rectangle 12">
            <a:extLst>
              <a:ext uri="{FF2B5EF4-FFF2-40B4-BE49-F238E27FC236}">
                <a16:creationId xmlns:a16="http://schemas.microsoft.com/office/drawing/2014/main" id="{1B93F1C4-1623-42B0-B63C-856EE02C3D1A}"/>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245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mp; Desktop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pic>
        <p:nvPicPr>
          <p:cNvPr id="2050" name="Picture 2">
            <a:extLst>
              <a:ext uri="{FF2B5EF4-FFF2-40B4-BE49-F238E27FC236}">
                <a16:creationId xmlns:a16="http://schemas.microsoft.com/office/drawing/2014/main" id="{324A7034-AA1F-414A-BCD1-0A7B8B1780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604" b="40741"/>
          <a:stretch/>
        </p:blipFill>
        <p:spPr bwMode="auto">
          <a:xfrm>
            <a:off x="6457567" y="609600"/>
            <a:ext cx="5734433"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C7E0937-C001-4781-8E3D-47DC965B6786}"/>
              </a:ext>
            </a:extLst>
          </p:cNvPr>
          <p:cNvSpPr/>
          <p:nvPr/>
        </p:nvSpPr>
        <p:spPr>
          <a:xfrm>
            <a:off x="6829426" y="990599"/>
            <a:ext cx="5362574" cy="48863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6829426" y="985837"/>
            <a:ext cx="5362574" cy="4886325"/>
          </a:xfrm>
        </p:spPr>
        <p:txBody>
          <a:bodyPr/>
          <a:lstStyle>
            <a:lvl1pPr marL="0" indent="0">
              <a:buNone/>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50CBF64B-960B-44A0-B469-3DCFBE1A5E9E}"/>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6204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sktop Mock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pic>
        <p:nvPicPr>
          <p:cNvPr id="5" name="Picture 2">
            <a:extLst>
              <a:ext uri="{FF2B5EF4-FFF2-40B4-BE49-F238E27FC236}">
                <a16:creationId xmlns:a16="http://schemas.microsoft.com/office/drawing/2014/main" id="{489CE34D-873C-4605-B874-F8C829E47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75" b="34242"/>
          <a:stretch/>
        </p:blipFill>
        <p:spPr bwMode="auto">
          <a:xfrm>
            <a:off x="1691481" y="1268038"/>
            <a:ext cx="8809038" cy="5589962"/>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2044098" y="1596757"/>
            <a:ext cx="8103805" cy="4394468"/>
          </a:xfrm>
        </p:spPr>
        <p:txBody>
          <a:bodyPr/>
          <a:lstStyle>
            <a:lvl1pPr marL="0" indent="0">
              <a:buNone/>
              <a:defRPr/>
            </a:lvl1pPr>
          </a:lstStyle>
          <a:p>
            <a:r>
              <a:rPr lang="en-US"/>
              <a:t>Click icon to add picture</a:t>
            </a:r>
            <a:endParaRPr lang="en-GB"/>
          </a:p>
        </p:txBody>
      </p:sp>
      <p:sp>
        <p:nvSpPr>
          <p:cNvPr id="10" name="Rectangle 9">
            <a:extLst>
              <a:ext uri="{FF2B5EF4-FFF2-40B4-BE49-F238E27FC236}">
                <a16:creationId xmlns:a16="http://schemas.microsoft.com/office/drawing/2014/main" id="{CFAB2259-E587-4796-A281-81EFEDE93F67}"/>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266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sktop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a:xfrm>
            <a:off x="6848475" y="6356350"/>
            <a:ext cx="4020808" cy="365125"/>
          </a:xfrm>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pic>
        <p:nvPicPr>
          <p:cNvPr id="5" name="Picture 2">
            <a:extLst>
              <a:ext uri="{FF2B5EF4-FFF2-40B4-BE49-F238E27FC236}">
                <a16:creationId xmlns:a16="http://schemas.microsoft.com/office/drawing/2014/main" id="{489CE34D-873C-4605-B874-F8C829E47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62" t="1" r="13" b="40965"/>
          <a:stretch/>
        </p:blipFill>
        <p:spPr bwMode="auto">
          <a:xfrm>
            <a:off x="0" y="1413786"/>
            <a:ext cx="6682252" cy="559948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1" y="1794044"/>
            <a:ext cx="6305550" cy="4895379"/>
          </a:xfrm>
        </p:spPr>
        <p:txBody>
          <a:bodyPr/>
          <a:lstStyle>
            <a:lvl1pPr marL="0" indent="0">
              <a:buNone/>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7C305546-8E6B-4642-8BA7-DAB677C1B22C}"/>
              </a:ext>
            </a:extLst>
          </p:cNvPr>
          <p:cNvSpPr>
            <a:spLocks noGrp="1"/>
          </p:cNvSpPr>
          <p:nvPr>
            <p:ph type="body" sz="quarter" idx="14"/>
          </p:nvPr>
        </p:nvSpPr>
        <p:spPr>
          <a:xfrm>
            <a:off x="6848475" y="1638771"/>
            <a:ext cx="5008563" cy="4562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15">
            <a:extLst>
              <a:ext uri="{FF2B5EF4-FFF2-40B4-BE49-F238E27FC236}">
                <a16:creationId xmlns:a16="http://schemas.microsoft.com/office/drawing/2014/main" id="{BAFC3D4B-7F02-474E-A8AF-360B56ACD5CF}"/>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7454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obile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a:xfrm>
            <a:off x="5507803" y="6356350"/>
            <a:ext cx="5361480" cy="365125"/>
          </a:xfrm>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pic>
        <p:nvPicPr>
          <p:cNvPr id="8" name="Picture 2">
            <a:extLst>
              <a:ext uri="{FF2B5EF4-FFF2-40B4-BE49-F238E27FC236}">
                <a16:creationId xmlns:a16="http://schemas.microsoft.com/office/drawing/2014/main" id="{3CA66AB3-F140-493C-A5F5-A16749C2BC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92896" y="1255113"/>
            <a:ext cx="5660204" cy="9521842"/>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828674" y="1716468"/>
            <a:ext cx="3943351" cy="8562976"/>
          </a:xfrm>
        </p:spPr>
        <p:txBody>
          <a:bodyPr/>
          <a:lstStyle>
            <a:lvl1pPr marL="0" indent="0">
              <a:buNone/>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E4FE5BA9-80B9-40F9-9436-4C92F9236D20}"/>
              </a:ext>
            </a:extLst>
          </p:cNvPr>
          <p:cNvSpPr>
            <a:spLocks noGrp="1"/>
          </p:cNvSpPr>
          <p:nvPr>
            <p:ph type="body" sz="quarter" idx="14"/>
          </p:nvPr>
        </p:nvSpPr>
        <p:spPr>
          <a:xfrm>
            <a:off x="5507803" y="1628775"/>
            <a:ext cx="6349235"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0AF1A2F7-D060-4006-84F9-A63D183697F3}"/>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745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obile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pic>
        <p:nvPicPr>
          <p:cNvPr id="8" name="Picture 2">
            <a:extLst>
              <a:ext uri="{FF2B5EF4-FFF2-40B4-BE49-F238E27FC236}">
                <a16:creationId xmlns:a16="http://schemas.microsoft.com/office/drawing/2014/main" id="{3CA66AB3-F140-493C-A5F5-A16749C2BC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1257985" y="1364567"/>
            <a:ext cx="2904579" cy="48862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1639805" y="1610591"/>
            <a:ext cx="2026526" cy="4394161"/>
          </a:xfrm>
        </p:spPr>
        <p:txBody>
          <a:bodyPr/>
          <a:lstStyle>
            <a:lvl1pPr marL="0" indent="0">
              <a:buNone/>
              <a:defRPr/>
            </a:lvl1pPr>
          </a:lstStyle>
          <a:p>
            <a:r>
              <a:rPr lang="en-US"/>
              <a:t>Click icon to add picture</a:t>
            </a:r>
            <a:endParaRPr lang="en-GB"/>
          </a:p>
        </p:txBody>
      </p:sp>
      <p:sp>
        <p:nvSpPr>
          <p:cNvPr id="12" name="Rectangle 11">
            <a:extLst>
              <a:ext uri="{FF2B5EF4-FFF2-40B4-BE49-F238E27FC236}">
                <a16:creationId xmlns:a16="http://schemas.microsoft.com/office/drawing/2014/main" id="{0AF1A2F7-D060-4006-84F9-A63D183697F3}"/>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AD28DCC4-9D5B-4CDF-A5FB-C71107E90228}"/>
              </a:ext>
            </a:extLst>
          </p:cNvPr>
          <p:cNvSpPr>
            <a:spLocks noGrp="1"/>
          </p:cNvSpPr>
          <p:nvPr>
            <p:ph type="body" sz="quarter" idx="14"/>
          </p:nvPr>
        </p:nvSpPr>
        <p:spPr>
          <a:xfrm>
            <a:off x="1639012" y="6249988"/>
            <a:ext cx="2026526" cy="383725"/>
          </a:xfrm>
        </p:spPr>
        <p:txBody>
          <a:bodyPr/>
          <a:lstStyle>
            <a:lvl1pPr marL="0" indent="0" algn="ctr">
              <a:buNone/>
              <a:defRPr>
                <a:latin typeface="+mj-lt"/>
              </a:defRPr>
            </a:lvl1pPr>
          </a:lstStyle>
          <a:p>
            <a:pPr lvl="0"/>
            <a:endParaRPr lang="en-GB" dirty="0"/>
          </a:p>
        </p:txBody>
      </p:sp>
      <p:pic>
        <p:nvPicPr>
          <p:cNvPr id="10" name="Picture 2">
            <a:extLst>
              <a:ext uri="{FF2B5EF4-FFF2-40B4-BE49-F238E27FC236}">
                <a16:creationId xmlns:a16="http://schemas.microsoft.com/office/drawing/2014/main" id="{1B5371E0-EB6F-4F2C-92D2-8314CCC5939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278" r="20278"/>
          <a:stretch/>
        </p:blipFill>
        <p:spPr bwMode="auto">
          <a:xfrm>
            <a:off x="4704091" y="1364567"/>
            <a:ext cx="2904579" cy="4886211"/>
          </a:xfrm>
          <a:prstGeom prst="rect">
            <a:avLst/>
          </a:prstGeom>
          <a:noFill/>
          <a:extLst>
            <a:ext uri="{909E8E84-426E-40DD-AFC4-6F175D3DCCD1}">
              <a14:hiddenFill xmlns:a14="http://schemas.microsoft.com/office/drawing/2010/main">
                <a:solidFill>
                  <a:srgbClr val="FFFFFF"/>
                </a:solidFill>
              </a14:hiddenFill>
            </a:ext>
          </a:extLst>
        </p:spPr>
      </p:pic>
      <p:sp>
        <p:nvSpPr>
          <p:cNvPr id="11" name="Picture Placeholder 8">
            <a:extLst>
              <a:ext uri="{FF2B5EF4-FFF2-40B4-BE49-F238E27FC236}">
                <a16:creationId xmlns:a16="http://schemas.microsoft.com/office/drawing/2014/main" id="{BBFD6545-7071-403D-BF57-C5387B30463A}"/>
              </a:ext>
            </a:extLst>
          </p:cNvPr>
          <p:cNvSpPr>
            <a:spLocks noGrp="1"/>
          </p:cNvSpPr>
          <p:nvPr>
            <p:ph type="pic" sz="quarter" idx="15"/>
          </p:nvPr>
        </p:nvSpPr>
        <p:spPr>
          <a:xfrm>
            <a:off x="5085911" y="1610591"/>
            <a:ext cx="2026526" cy="4394161"/>
          </a:xfrm>
        </p:spPr>
        <p:txBody>
          <a:bodyPr/>
          <a:lstStyle>
            <a:lvl1pPr marL="0" indent="0">
              <a:buNone/>
              <a:defRPr/>
            </a:lvl1pPr>
          </a:lstStyle>
          <a:p>
            <a:r>
              <a:rPr lang="en-US" dirty="0"/>
              <a:t>Click icon to add picture</a:t>
            </a:r>
            <a:endParaRPr lang="en-GB" dirty="0"/>
          </a:p>
        </p:txBody>
      </p:sp>
      <p:sp>
        <p:nvSpPr>
          <p:cNvPr id="13" name="Text Placeholder 3">
            <a:extLst>
              <a:ext uri="{FF2B5EF4-FFF2-40B4-BE49-F238E27FC236}">
                <a16:creationId xmlns:a16="http://schemas.microsoft.com/office/drawing/2014/main" id="{724F521B-BBE9-4B57-A7DE-35E05C9962E5}"/>
              </a:ext>
            </a:extLst>
          </p:cNvPr>
          <p:cNvSpPr>
            <a:spLocks noGrp="1"/>
          </p:cNvSpPr>
          <p:nvPr>
            <p:ph type="body" sz="quarter" idx="16"/>
          </p:nvPr>
        </p:nvSpPr>
        <p:spPr>
          <a:xfrm>
            <a:off x="5085118" y="6249988"/>
            <a:ext cx="2026526" cy="383725"/>
          </a:xfrm>
        </p:spPr>
        <p:txBody>
          <a:bodyPr/>
          <a:lstStyle>
            <a:lvl1pPr marL="0" indent="0" algn="ctr">
              <a:buNone/>
              <a:defRPr>
                <a:latin typeface="+mj-lt"/>
              </a:defRPr>
            </a:lvl1pPr>
          </a:lstStyle>
          <a:p>
            <a:pPr lvl="0"/>
            <a:endParaRPr lang="en-GB" dirty="0"/>
          </a:p>
        </p:txBody>
      </p:sp>
      <p:pic>
        <p:nvPicPr>
          <p:cNvPr id="14" name="Picture 2">
            <a:extLst>
              <a:ext uri="{FF2B5EF4-FFF2-40B4-BE49-F238E27FC236}">
                <a16:creationId xmlns:a16="http://schemas.microsoft.com/office/drawing/2014/main" id="{286B8CF0-087A-482C-BED0-32DA8FC050A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278" r="20278"/>
          <a:stretch/>
        </p:blipFill>
        <p:spPr bwMode="auto">
          <a:xfrm>
            <a:off x="8150197" y="1364567"/>
            <a:ext cx="2904579" cy="4886211"/>
          </a:xfrm>
          <a:prstGeom prst="rect">
            <a:avLst/>
          </a:prstGeom>
          <a:noFill/>
          <a:extLst>
            <a:ext uri="{909E8E84-426E-40DD-AFC4-6F175D3DCCD1}">
              <a14:hiddenFill xmlns:a14="http://schemas.microsoft.com/office/drawing/2010/main">
                <a:solidFill>
                  <a:srgbClr val="FFFFFF"/>
                </a:solidFill>
              </a14:hiddenFill>
            </a:ext>
          </a:extLst>
        </p:spPr>
      </p:pic>
      <p:sp>
        <p:nvSpPr>
          <p:cNvPr id="15" name="Picture Placeholder 8">
            <a:extLst>
              <a:ext uri="{FF2B5EF4-FFF2-40B4-BE49-F238E27FC236}">
                <a16:creationId xmlns:a16="http://schemas.microsoft.com/office/drawing/2014/main" id="{07D38DA3-3BD5-4E10-B3B7-A5349FF05E73}"/>
              </a:ext>
            </a:extLst>
          </p:cNvPr>
          <p:cNvSpPr>
            <a:spLocks noGrp="1"/>
          </p:cNvSpPr>
          <p:nvPr>
            <p:ph type="pic" sz="quarter" idx="17"/>
          </p:nvPr>
        </p:nvSpPr>
        <p:spPr>
          <a:xfrm>
            <a:off x="8532017" y="1610591"/>
            <a:ext cx="2026526" cy="4394161"/>
          </a:xfrm>
        </p:spPr>
        <p:txBody>
          <a:bodyPr/>
          <a:lstStyle>
            <a:lvl1pPr marL="0" indent="0">
              <a:buNone/>
              <a:defRPr/>
            </a:lvl1pPr>
          </a:lstStyle>
          <a:p>
            <a:r>
              <a:rPr lang="en-US"/>
              <a:t>Click icon to add picture</a:t>
            </a:r>
            <a:endParaRPr lang="en-GB"/>
          </a:p>
        </p:txBody>
      </p:sp>
      <p:sp>
        <p:nvSpPr>
          <p:cNvPr id="16" name="Text Placeholder 3">
            <a:extLst>
              <a:ext uri="{FF2B5EF4-FFF2-40B4-BE49-F238E27FC236}">
                <a16:creationId xmlns:a16="http://schemas.microsoft.com/office/drawing/2014/main" id="{24A0528E-0444-426B-929D-C934E04849E5}"/>
              </a:ext>
            </a:extLst>
          </p:cNvPr>
          <p:cNvSpPr>
            <a:spLocks noGrp="1"/>
          </p:cNvSpPr>
          <p:nvPr>
            <p:ph type="body" sz="quarter" idx="18"/>
          </p:nvPr>
        </p:nvSpPr>
        <p:spPr>
          <a:xfrm>
            <a:off x="8531224" y="6249988"/>
            <a:ext cx="2026526" cy="383725"/>
          </a:xfrm>
        </p:spPr>
        <p:txBody>
          <a:bodyPr/>
          <a:lstStyle>
            <a:lvl1pPr marL="0" indent="0" algn="ctr">
              <a:buNone/>
              <a:defRPr>
                <a:latin typeface="+mj-lt"/>
              </a:defRPr>
            </a:lvl1pPr>
          </a:lstStyle>
          <a:p>
            <a:pPr lvl="0"/>
            <a:endParaRPr lang="en-GB" dirty="0"/>
          </a:p>
        </p:txBody>
      </p:sp>
    </p:spTree>
    <p:extLst>
      <p:ext uri="{BB962C8B-B14F-4D97-AF65-F5344CB8AC3E}">
        <p14:creationId xmlns:p14="http://schemas.microsoft.com/office/powerpoint/2010/main" val="612245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AB2D-A21A-450F-A249-DCED4F4C9507}"/>
              </a:ext>
            </a:extLst>
          </p:cNvPr>
          <p:cNvSpPr>
            <a:spLocks noGrp="1"/>
          </p:cNvSpPr>
          <p:nvPr>
            <p:ph type="title"/>
          </p:nvPr>
        </p:nvSpPr>
        <p:spPr>
          <a:xfrm>
            <a:off x="334962" y="2493355"/>
            <a:ext cx="11522076" cy="773719"/>
          </a:xfrm>
        </p:spPr>
        <p:txBody>
          <a:bodyPr/>
          <a:lstStyle>
            <a:lvl1pPr algn="ctr">
              <a:defRPr>
                <a:solidFill>
                  <a:schemeClr val="bg1"/>
                </a:solidFill>
              </a:defRPr>
            </a:lvl1pPr>
          </a:lstStyle>
          <a:p>
            <a:r>
              <a:rPr lang="en-US"/>
              <a:t>Click to edit Master title style</a:t>
            </a:r>
            <a:endParaRPr lang="en-GB"/>
          </a:p>
        </p:txBody>
      </p:sp>
      <p:sp>
        <p:nvSpPr>
          <p:cNvPr id="6" name="Text Placeholder 6">
            <a:extLst>
              <a:ext uri="{FF2B5EF4-FFF2-40B4-BE49-F238E27FC236}">
                <a16:creationId xmlns:a16="http://schemas.microsoft.com/office/drawing/2014/main" id="{68F8BE7B-C200-4C24-B1EC-86B8FB56483E}"/>
              </a:ext>
            </a:extLst>
          </p:cNvPr>
          <p:cNvSpPr>
            <a:spLocks noGrp="1"/>
          </p:cNvSpPr>
          <p:nvPr>
            <p:ph type="body" sz="quarter" idx="12" hasCustomPrompt="1"/>
          </p:nvPr>
        </p:nvSpPr>
        <p:spPr>
          <a:xfrm>
            <a:off x="334963" y="3743326"/>
            <a:ext cx="11522075" cy="561976"/>
          </a:xfrm>
        </p:spPr>
        <p:txBody>
          <a:bodyPr anchor="ctr">
            <a:normAutofit/>
          </a:bodyPr>
          <a:lstStyle>
            <a:lvl1pPr marL="0" indent="0" algn="ctr">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subheading</a:t>
            </a:r>
            <a:endParaRPr lang="en-GB"/>
          </a:p>
        </p:txBody>
      </p:sp>
      <p:sp>
        <p:nvSpPr>
          <p:cNvPr id="7" name="Rectangle 6">
            <a:extLst>
              <a:ext uri="{FF2B5EF4-FFF2-40B4-BE49-F238E27FC236}">
                <a16:creationId xmlns:a16="http://schemas.microsoft.com/office/drawing/2014/main" id="{2967ACCD-A2B7-4F88-B0CA-E396E39CF1FF}"/>
              </a:ext>
            </a:extLst>
          </p:cNvPr>
          <p:cNvSpPr/>
          <p:nvPr/>
        </p:nvSpPr>
        <p:spPr>
          <a:xfrm>
            <a:off x="4941094" y="3395662"/>
            <a:ext cx="2309812"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503F9690-87F6-4686-820B-8D0ACF33C090}"/>
              </a:ext>
            </a:extLst>
          </p:cNvPr>
          <p:cNvSpPr/>
          <p:nvPr/>
        </p:nvSpPr>
        <p:spPr>
          <a:xfrm>
            <a:off x="5581650" y="1183666"/>
            <a:ext cx="1028700" cy="102870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a:extLst>
              <a:ext uri="{FF2B5EF4-FFF2-40B4-BE49-F238E27FC236}">
                <a16:creationId xmlns:a16="http://schemas.microsoft.com/office/drawing/2014/main" id="{1D1C089A-CC32-42A3-8F52-A9E53550E370}"/>
              </a:ext>
            </a:extLst>
          </p:cNvPr>
          <p:cNvSpPr>
            <a:spLocks noGrp="1"/>
          </p:cNvSpPr>
          <p:nvPr>
            <p:ph type="body" sz="quarter" idx="13" hasCustomPrompt="1"/>
          </p:nvPr>
        </p:nvSpPr>
        <p:spPr>
          <a:xfrm>
            <a:off x="5762625" y="1311460"/>
            <a:ext cx="666750" cy="773113"/>
          </a:xfrm>
        </p:spPr>
        <p:txBody>
          <a:bodyPr anchor="ctr">
            <a:normAutofit/>
          </a:bodyPr>
          <a:lstStyle>
            <a:lvl1pPr marL="0" indent="0" algn="ctr">
              <a:buNone/>
              <a:defRPr sz="3600" b="1">
                <a:solidFill>
                  <a:schemeClr val="bg1"/>
                </a:solidFill>
                <a:latin typeface="Museo 500" panose="02000000000000000000" pitchFamily="50" charset="0"/>
              </a:defRPr>
            </a:lvl1pPr>
          </a:lstStyle>
          <a:p>
            <a:pPr lvl="0"/>
            <a:r>
              <a:rPr lang="en-GB"/>
              <a:t>0</a:t>
            </a:r>
          </a:p>
        </p:txBody>
      </p:sp>
    </p:spTree>
    <p:extLst>
      <p:ext uri="{BB962C8B-B14F-4D97-AF65-F5344CB8AC3E}">
        <p14:creationId xmlns:p14="http://schemas.microsoft.com/office/powerpoint/2010/main" val="1727004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Slide -- Al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AB2D-A21A-450F-A249-DCED4F4C9507}"/>
              </a:ext>
            </a:extLst>
          </p:cNvPr>
          <p:cNvSpPr>
            <a:spLocks noGrp="1"/>
          </p:cNvSpPr>
          <p:nvPr>
            <p:ph type="title"/>
          </p:nvPr>
        </p:nvSpPr>
        <p:spPr>
          <a:xfrm>
            <a:off x="334962" y="2493355"/>
            <a:ext cx="11522076" cy="773719"/>
          </a:xfrm>
        </p:spPr>
        <p:txBody>
          <a:bodyPr/>
          <a:lstStyle>
            <a:lvl1pPr algn="ctr">
              <a:defRPr>
                <a:solidFill>
                  <a:schemeClr val="bg1"/>
                </a:solidFill>
              </a:defRPr>
            </a:lvl1pPr>
          </a:lstStyle>
          <a:p>
            <a:r>
              <a:rPr lang="en-US"/>
              <a:t>Click to edit Master title style</a:t>
            </a:r>
            <a:endParaRPr lang="en-GB"/>
          </a:p>
        </p:txBody>
      </p:sp>
      <p:sp>
        <p:nvSpPr>
          <p:cNvPr id="6" name="Text Placeholder 6">
            <a:extLst>
              <a:ext uri="{FF2B5EF4-FFF2-40B4-BE49-F238E27FC236}">
                <a16:creationId xmlns:a16="http://schemas.microsoft.com/office/drawing/2014/main" id="{68F8BE7B-C200-4C24-B1EC-86B8FB56483E}"/>
              </a:ext>
            </a:extLst>
          </p:cNvPr>
          <p:cNvSpPr>
            <a:spLocks noGrp="1"/>
          </p:cNvSpPr>
          <p:nvPr>
            <p:ph type="body" sz="quarter" idx="12" hasCustomPrompt="1"/>
          </p:nvPr>
        </p:nvSpPr>
        <p:spPr>
          <a:xfrm>
            <a:off x="334963" y="3743326"/>
            <a:ext cx="11522075" cy="561976"/>
          </a:xfrm>
        </p:spPr>
        <p:txBody>
          <a:bodyPr anchor="ctr">
            <a:normAutofit/>
          </a:bodyPr>
          <a:lstStyle>
            <a:lvl1pPr marL="0" indent="0" algn="ctr">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subheading</a:t>
            </a:r>
            <a:endParaRPr lang="en-GB"/>
          </a:p>
        </p:txBody>
      </p:sp>
      <p:sp>
        <p:nvSpPr>
          <p:cNvPr id="7" name="Rectangle 6">
            <a:extLst>
              <a:ext uri="{FF2B5EF4-FFF2-40B4-BE49-F238E27FC236}">
                <a16:creationId xmlns:a16="http://schemas.microsoft.com/office/drawing/2014/main" id="{2967ACCD-A2B7-4F88-B0CA-E396E39CF1FF}"/>
              </a:ext>
            </a:extLst>
          </p:cNvPr>
          <p:cNvSpPr/>
          <p:nvPr/>
        </p:nvSpPr>
        <p:spPr>
          <a:xfrm>
            <a:off x="4941094" y="3395662"/>
            <a:ext cx="2309812"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503F9690-87F6-4686-820B-8D0ACF33C090}"/>
              </a:ext>
            </a:extLst>
          </p:cNvPr>
          <p:cNvSpPr/>
          <p:nvPr/>
        </p:nvSpPr>
        <p:spPr>
          <a:xfrm>
            <a:off x="5581650" y="1183666"/>
            <a:ext cx="1028700" cy="10287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a:extLst>
              <a:ext uri="{FF2B5EF4-FFF2-40B4-BE49-F238E27FC236}">
                <a16:creationId xmlns:a16="http://schemas.microsoft.com/office/drawing/2014/main" id="{1D1C089A-CC32-42A3-8F52-A9E53550E370}"/>
              </a:ext>
            </a:extLst>
          </p:cNvPr>
          <p:cNvSpPr>
            <a:spLocks noGrp="1"/>
          </p:cNvSpPr>
          <p:nvPr>
            <p:ph type="body" sz="quarter" idx="13" hasCustomPrompt="1"/>
          </p:nvPr>
        </p:nvSpPr>
        <p:spPr>
          <a:xfrm>
            <a:off x="5762625" y="1311460"/>
            <a:ext cx="666750" cy="773113"/>
          </a:xfrm>
        </p:spPr>
        <p:txBody>
          <a:bodyPr anchor="ctr">
            <a:normAutofit/>
          </a:bodyPr>
          <a:lstStyle>
            <a:lvl1pPr marL="0" indent="0" algn="ctr">
              <a:buNone/>
              <a:defRPr sz="3600" b="1">
                <a:solidFill>
                  <a:schemeClr val="bg1"/>
                </a:solidFill>
                <a:latin typeface="Museo 500" panose="02000000000000000000" pitchFamily="50" charset="0"/>
              </a:defRPr>
            </a:lvl1pPr>
          </a:lstStyle>
          <a:p>
            <a:pPr lvl="0"/>
            <a:r>
              <a:rPr lang="en-GB"/>
              <a:t>0</a:t>
            </a:r>
          </a:p>
        </p:txBody>
      </p:sp>
    </p:spTree>
    <p:extLst>
      <p:ext uri="{BB962C8B-B14F-4D97-AF65-F5344CB8AC3E}">
        <p14:creationId xmlns:p14="http://schemas.microsoft.com/office/powerpoint/2010/main" val="163106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91B7-863B-44BB-B6F3-14A66A4A09E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BDE50774-4004-4096-B3F6-CFBA18D6EB92}"/>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3B755EA-2A99-4143-893A-C5B3D4D890A4}"/>
              </a:ext>
            </a:extLst>
          </p:cNvPr>
          <p:cNvSpPr>
            <a:spLocks noGrp="1"/>
          </p:cNvSpPr>
          <p:nvPr>
            <p:ph type="sldNum" sz="quarter" idx="11"/>
          </p:nvPr>
        </p:nvSpPr>
        <p:spPr/>
        <p:txBody>
          <a:bodyPr/>
          <a:lstStyle/>
          <a:p>
            <a:fld id="{C7426CAB-B009-4806-80BA-E2F0D95ADC0A}" type="slidenum">
              <a:rPr lang="en-GB" smtClean="0"/>
              <a:pPr/>
              <a:t>‹#›</a:t>
            </a:fld>
            <a:endParaRPr lang="en-GB"/>
          </a:p>
        </p:txBody>
      </p:sp>
      <p:sp>
        <p:nvSpPr>
          <p:cNvPr id="10" name="Text Placeholder 9">
            <a:extLst>
              <a:ext uri="{FF2B5EF4-FFF2-40B4-BE49-F238E27FC236}">
                <a16:creationId xmlns:a16="http://schemas.microsoft.com/office/drawing/2014/main" id="{9F0631B8-05E0-487D-8BF2-4206BD4451EF}"/>
              </a:ext>
            </a:extLst>
          </p:cNvPr>
          <p:cNvSpPr>
            <a:spLocks noGrp="1"/>
          </p:cNvSpPr>
          <p:nvPr>
            <p:ph type="body" sz="quarter" idx="12"/>
          </p:nvPr>
        </p:nvSpPr>
        <p:spPr>
          <a:xfrm>
            <a:off x="334961" y="1414463"/>
            <a:ext cx="11522076" cy="4753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Rectangle 10">
            <a:extLst>
              <a:ext uri="{FF2B5EF4-FFF2-40B4-BE49-F238E27FC236}">
                <a16:creationId xmlns:a16="http://schemas.microsoft.com/office/drawing/2014/main" id="{06FD4AA8-00E7-4557-8FA7-067A46CB18C6}"/>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713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sp>
        <p:nvSpPr>
          <p:cNvPr id="7" name="Rectangle 6">
            <a:extLst>
              <a:ext uri="{FF2B5EF4-FFF2-40B4-BE49-F238E27FC236}">
                <a16:creationId xmlns:a16="http://schemas.microsoft.com/office/drawing/2014/main" id="{328614F0-3615-4DBF-81E3-1358FE4B0E9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235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mp; Right High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588365" y="1409700"/>
            <a:ext cx="5268672"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588365" y="365124"/>
            <a:ext cx="5268672" cy="773719"/>
          </a:xfrm>
        </p:spPr>
        <p:txBody>
          <a:bodyPr anchor="ctr">
            <a:normAutofit/>
          </a:bodyPr>
          <a:lstStyle>
            <a:lvl1pPr marL="0" indent="0">
              <a:buNone/>
              <a:defRPr sz="2400">
                <a:latin typeface="Museo 500" panose="02000000000000000000" pitchFamily="50" charset="0"/>
              </a:defRPr>
            </a:lvl1pPr>
          </a:lstStyle>
          <a:p>
            <a:pPr lvl="0"/>
            <a:r>
              <a:rPr lang="en-GB"/>
              <a:t>Click to edit title</a:t>
            </a:r>
          </a:p>
        </p:txBody>
      </p:sp>
      <p:sp>
        <p:nvSpPr>
          <p:cNvPr id="16" name="Rectangle 15">
            <a:extLst>
              <a:ext uri="{FF2B5EF4-FFF2-40B4-BE49-F238E27FC236}">
                <a16:creationId xmlns:a16="http://schemas.microsoft.com/office/drawing/2014/main" id="{CADFBF7E-45FA-4FF2-8BA2-84266A647BED}"/>
              </a:ext>
            </a:extLst>
          </p:cNvPr>
          <p:cNvSpPr/>
          <p:nvPr/>
        </p:nvSpPr>
        <p:spPr>
          <a:xfrm>
            <a:off x="415924"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D9AD940-5AE5-4E8E-80E5-2C37FD2BAF70}"/>
              </a:ext>
            </a:extLst>
          </p:cNvPr>
          <p:cNvSpPr/>
          <p:nvPr/>
        </p:nvSpPr>
        <p:spPr>
          <a:xfrm>
            <a:off x="6731180" y="1163300"/>
            <a:ext cx="1267619"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025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4819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650218" y="365124"/>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a:t>Click to edit title</a:t>
            </a:r>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C167A6-E948-46F0-BE86-6A5A95852930}"/>
              </a:ext>
            </a:extLst>
          </p:cNvPr>
          <p:cNvSpPr/>
          <p:nvPr/>
        </p:nvSpPr>
        <p:spPr>
          <a:xfrm>
            <a:off x="6731180"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163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18189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650218" y="365124"/>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a:t>Click to edit title</a:t>
            </a:r>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C167A6-E948-46F0-BE86-6A5A95852930}"/>
              </a:ext>
            </a:extLst>
          </p:cNvPr>
          <p:cNvSpPr/>
          <p:nvPr/>
        </p:nvSpPr>
        <p:spPr>
          <a:xfrm>
            <a:off x="6731180"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5">
            <a:extLst>
              <a:ext uri="{FF2B5EF4-FFF2-40B4-BE49-F238E27FC236}">
                <a16:creationId xmlns:a16="http://schemas.microsoft.com/office/drawing/2014/main" id="{F1226F03-AE10-4208-AF31-23727DF741A1}"/>
              </a:ext>
            </a:extLst>
          </p:cNvPr>
          <p:cNvSpPr>
            <a:spLocks noGrp="1"/>
          </p:cNvSpPr>
          <p:nvPr>
            <p:ph type="body" sz="quarter" idx="15"/>
          </p:nvPr>
        </p:nvSpPr>
        <p:spPr>
          <a:xfrm>
            <a:off x="6650966" y="4412351"/>
            <a:ext cx="5206071" cy="18189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2">
            <a:extLst>
              <a:ext uri="{FF2B5EF4-FFF2-40B4-BE49-F238E27FC236}">
                <a16:creationId xmlns:a16="http://schemas.microsoft.com/office/drawing/2014/main" id="{F2165245-68D5-422F-8872-006035DB3B47}"/>
              </a:ext>
            </a:extLst>
          </p:cNvPr>
          <p:cNvSpPr>
            <a:spLocks noGrp="1"/>
          </p:cNvSpPr>
          <p:nvPr>
            <p:ph type="body" sz="quarter" idx="16" hasCustomPrompt="1"/>
          </p:nvPr>
        </p:nvSpPr>
        <p:spPr>
          <a:xfrm>
            <a:off x="6650218" y="3367775"/>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a:t>Click to edit title</a:t>
            </a:r>
          </a:p>
        </p:txBody>
      </p:sp>
      <p:sp>
        <p:nvSpPr>
          <p:cNvPr id="16" name="Rectangle 15">
            <a:extLst>
              <a:ext uri="{FF2B5EF4-FFF2-40B4-BE49-F238E27FC236}">
                <a16:creationId xmlns:a16="http://schemas.microsoft.com/office/drawing/2014/main" id="{2A19D100-48E4-485F-AD35-DA2E8BCC85EE}"/>
              </a:ext>
            </a:extLst>
          </p:cNvPr>
          <p:cNvSpPr/>
          <p:nvPr userDrawn="1"/>
        </p:nvSpPr>
        <p:spPr>
          <a:xfrm>
            <a:off x="6731180" y="4165951"/>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414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Mobile Mock 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Rounded Corners 4">
            <a:extLst>
              <a:ext uri="{FF2B5EF4-FFF2-40B4-BE49-F238E27FC236}">
                <a16:creationId xmlns:a16="http://schemas.microsoft.com/office/drawing/2014/main" id="{4C7E0937-C001-4781-8E3D-47DC965B6786}"/>
              </a:ext>
            </a:extLst>
          </p:cNvPr>
          <p:cNvSpPr/>
          <p:nvPr/>
        </p:nvSpPr>
        <p:spPr>
          <a:xfrm>
            <a:off x="7734300" y="333375"/>
            <a:ext cx="2838450" cy="6172200"/>
          </a:xfrm>
          <a:prstGeom prst="roundRect">
            <a:avLst>
              <a:gd name="adj" fmla="val 99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B706DD6D-FAF3-4E6F-954E-174955378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7200901" y="0"/>
            <a:ext cx="40766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7734300" y="333375"/>
            <a:ext cx="2838450" cy="6191250"/>
          </a:xfrm>
        </p:spPr>
        <p:txBody>
          <a:bodyPr/>
          <a:lstStyle>
            <a:lvl1pPr marL="0" indent="0">
              <a:buNone/>
              <a:defRPr/>
            </a:lvl1pPr>
          </a:lstStyle>
          <a:p>
            <a:r>
              <a:rPr lang="en-US"/>
              <a:t>Click icon to add picture</a:t>
            </a:r>
            <a:endParaRPr lang="en-GB"/>
          </a:p>
        </p:txBody>
      </p:sp>
      <p:sp>
        <p:nvSpPr>
          <p:cNvPr id="14" name="Rectangle 13">
            <a:extLst>
              <a:ext uri="{FF2B5EF4-FFF2-40B4-BE49-F238E27FC236}">
                <a16:creationId xmlns:a16="http://schemas.microsoft.com/office/drawing/2014/main" id="{20EBE2C9-B6F2-4772-9306-3F91FF6EB27D}"/>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005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Rounded Corners 4">
            <a:extLst>
              <a:ext uri="{FF2B5EF4-FFF2-40B4-BE49-F238E27FC236}">
                <a16:creationId xmlns:a16="http://schemas.microsoft.com/office/drawing/2014/main" id="{4C7E0937-C001-4781-8E3D-47DC965B6786}"/>
              </a:ext>
            </a:extLst>
          </p:cNvPr>
          <p:cNvSpPr/>
          <p:nvPr/>
        </p:nvSpPr>
        <p:spPr>
          <a:xfrm>
            <a:off x="7734300" y="333375"/>
            <a:ext cx="2838450" cy="6172200"/>
          </a:xfrm>
          <a:prstGeom prst="roundRect">
            <a:avLst>
              <a:gd name="adj" fmla="val 99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B706DD6D-FAF3-4E6F-954E-174955378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7200901" y="0"/>
            <a:ext cx="40766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7734300" y="333375"/>
            <a:ext cx="2838450" cy="6191250"/>
          </a:xfrm>
        </p:spPr>
        <p:txBody>
          <a:bodyPr/>
          <a:lstStyle>
            <a:lvl1pPr marL="0" indent="0">
              <a:buNone/>
              <a:defRPr/>
            </a:lvl1pPr>
          </a:lstStyle>
          <a:p>
            <a:r>
              <a:rPr lang="en-US"/>
              <a:t>Click icon to add picture</a:t>
            </a:r>
            <a:endParaRPr lang="en-GB"/>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35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5">
            <a:extLst>
              <a:ext uri="{FF2B5EF4-FFF2-40B4-BE49-F238E27FC236}">
                <a16:creationId xmlns:a16="http://schemas.microsoft.com/office/drawing/2014/main" id="{68A34A11-1FD6-4301-9208-2815BDCFBF94}"/>
              </a:ext>
            </a:extLst>
          </p:cNvPr>
          <p:cNvSpPr>
            <a:spLocks noGrp="1"/>
          </p:cNvSpPr>
          <p:nvPr>
            <p:ph type="body" sz="quarter" idx="13"/>
          </p:nvPr>
        </p:nvSpPr>
        <p:spPr>
          <a:xfrm>
            <a:off x="6358731" y="1409700"/>
            <a:ext cx="5761037" cy="4819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418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FF9D3-795D-424A-BC1A-13D001A53A1B}"/>
              </a:ext>
            </a:extLst>
          </p:cNvPr>
          <p:cNvSpPr>
            <a:spLocks noGrp="1"/>
          </p:cNvSpPr>
          <p:nvPr>
            <p:ph type="title"/>
          </p:nvPr>
        </p:nvSpPr>
        <p:spPr>
          <a:xfrm>
            <a:off x="334962" y="365125"/>
            <a:ext cx="11522076" cy="773719"/>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05F4D1-86BE-47B6-8660-35D1A7F0266A}"/>
              </a:ext>
            </a:extLst>
          </p:cNvPr>
          <p:cNvSpPr>
            <a:spLocks noGrp="1"/>
          </p:cNvSpPr>
          <p:nvPr>
            <p:ph type="body" idx="1"/>
          </p:nvPr>
        </p:nvSpPr>
        <p:spPr>
          <a:xfrm>
            <a:off x="334962" y="1371600"/>
            <a:ext cx="11522076"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85F97F3D-9EF2-4CF8-84D5-73638D208C83}"/>
              </a:ext>
            </a:extLst>
          </p:cNvPr>
          <p:cNvSpPr>
            <a:spLocks noGrp="1"/>
          </p:cNvSpPr>
          <p:nvPr>
            <p:ph type="ftr" sz="quarter" idx="3"/>
          </p:nvPr>
        </p:nvSpPr>
        <p:spPr>
          <a:xfrm>
            <a:off x="334963" y="6356350"/>
            <a:ext cx="10534320" cy="365125"/>
          </a:xfrm>
          <a:prstGeom prst="rect">
            <a:avLst/>
          </a:prstGeom>
        </p:spPr>
        <p:txBody>
          <a:bodyPr vert="horz" lIns="91440" tIns="45720" rIns="91440" bIns="45720" rtlCol="0" anchor="ctr"/>
          <a:lstStyle>
            <a:lvl1pPr algn="l">
              <a:lnSpc>
                <a:spcPct val="120000"/>
              </a:lnSpc>
              <a:defRPr sz="1200">
                <a:solidFill>
                  <a:schemeClr val="tx1">
                    <a:tint val="75000"/>
                  </a:schemeClr>
                </a:solidFill>
                <a:latin typeface="Museo 500" panose="02000000000000000000" pitchFamily="50" charset="0"/>
              </a:defRPr>
            </a:lvl1pPr>
          </a:lstStyle>
          <a:p>
            <a:endParaRPr lang="en-GB"/>
          </a:p>
        </p:txBody>
      </p:sp>
      <p:sp>
        <p:nvSpPr>
          <p:cNvPr id="6" name="Slide Number Placeholder 5">
            <a:extLst>
              <a:ext uri="{FF2B5EF4-FFF2-40B4-BE49-F238E27FC236}">
                <a16:creationId xmlns:a16="http://schemas.microsoft.com/office/drawing/2014/main" id="{BE4A6BCE-F07F-43A4-B14B-0BE807592376}"/>
              </a:ext>
            </a:extLst>
          </p:cNvPr>
          <p:cNvSpPr>
            <a:spLocks noGrp="1"/>
          </p:cNvSpPr>
          <p:nvPr>
            <p:ph type="sldNum" sz="quarter" idx="4"/>
          </p:nvPr>
        </p:nvSpPr>
        <p:spPr>
          <a:xfrm>
            <a:off x="11217246" y="6356350"/>
            <a:ext cx="639792" cy="365125"/>
          </a:xfrm>
          <a:prstGeom prst="rect">
            <a:avLst/>
          </a:prstGeom>
        </p:spPr>
        <p:txBody>
          <a:bodyPr vert="horz" lIns="91440" tIns="45720" rIns="91440" bIns="45720" rtlCol="0" anchor="ctr"/>
          <a:lstStyle>
            <a:lvl1pPr algn="r">
              <a:lnSpc>
                <a:spcPct val="120000"/>
              </a:lnSpc>
              <a:defRPr sz="1200">
                <a:solidFill>
                  <a:schemeClr val="tx1">
                    <a:tint val="75000"/>
                  </a:schemeClr>
                </a:solidFill>
                <a:latin typeface="Museo 500" panose="02000000000000000000" pitchFamily="50" charset="0"/>
              </a:defRPr>
            </a:lvl1pPr>
          </a:lstStyle>
          <a:p>
            <a:fld id="{C7426CAB-B009-4806-80BA-E2F0D95ADC0A}" type="slidenum">
              <a:rPr lang="en-GB" smtClean="0"/>
              <a:pPr/>
              <a:t>‹#›</a:t>
            </a:fld>
            <a:endParaRPr lang="en-GB"/>
          </a:p>
        </p:txBody>
      </p:sp>
    </p:spTree>
    <p:extLst>
      <p:ext uri="{BB962C8B-B14F-4D97-AF65-F5344CB8AC3E}">
        <p14:creationId xmlns:p14="http://schemas.microsoft.com/office/powerpoint/2010/main" val="2842698773"/>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65" r:id="rId5"/>
    <p:sldLayoutId id="2147483668" r:id="rId6"/>
    <p:sldLayoutId id="2147483654" r:id="rId7"/>
    <p:sldLayoutId id="2147483661" r:id="rId8"/>
    <p:sldLayoutId id="2147483666" r:id="rId9"/>
    <p:sldLayoutId id="2147483667" r:id="rId10"/>
    <p:sldLayoutId id="2147483655" r:id="rId11"/>
    <p:sldLayoutId id="2147483660" r:id="rId12"/>
    <p:sldLayoutId id="2147483657" r:id="rId13"/>
    <p:sldLayoutId id="2147483659" r:id="rId14"/>
    <p:sldLayoutId id="2147483658" r:id="rId15"/>
    <p:sldLayoutId id="2147483669" r:id="rId16"/>
    <p:sldLayoutId id="2147483663" r:id="rId17"/>
    <p:sldLayoutId id="2147483664" r:id="rId18"/>
  </p:sldLayoutIdLst>
  <p:txStyles>
    <p:titleStyle>
      <a:lvl1pPr algn="l" defTabSz="914400" rtl="0" eaLnBrk="1" latinLnBrk="0" hangingPunct="1">
        <a:lnSpc>
          <a:spcPct val="120000"/>
        </a:lnSpc>
        <a:spcBef>
          <a:spcPct val="0"/>
        </a:spcBef>
        <a:buNone/>
        <a:defRPr sz="2400" kern="1200">
          <a:solidFill>
            <a:schemeClr val="tx1"/>
          </a:solidFill>
          <a:latin typeface="Museo 500" panose="02000000000000000000" pitchFamily="50"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11">
          <p15:clr>
            <a:srgbClr val="F26B43"/>
          </p15:clr>
        </p15:guide>
        <p15:guide id="4" pos="746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D67F-FAD4-49FA-8F2A-C439390BBF20}"/>
              </a:ext>
            </a:extLst>
          </p:cNvPr>
          <p:cNvSpPr>
            <a:spLocks noGrp="1"/>
          </p:cNvSpPr>
          <p:nvPr>
            <p:ph type="title"/>
          </p:nvPr>
        </p:nvSpPr>
        <p:spPr/>
        <p:txBody>
          <a:bodyPr>
            <a:normAutofit/>
          </a:bodyPr>
          <a:lstStyle/>
          <a:p>
            <a:r>
              <a:rPr lang="en-GB" dirty="0"/>
              <a:t>PAH159 - Polestar PDP Add to Bag Module - Mobile</a:t>
            </a:r>
          </a:p>
        </p:txBody>
      </p:sp>
      <p:sp>
        <p:nvSpPr>
          <p:cNvPr id="3" name="Text Placeholder 2">
            <a:extLst>
              <a:ext uri="{FF2B5EF4-FFF2-40B4-BE49-F238E27FC236}">
                <a16:creationId xmlns:a16="http://schemas.microsoft.com/office/drawing/2014/main" id="{EDED2CF2-A843-4A26-9C7C-73C49112EDB6}"/>
              </a:ext>
            </a:extLst>
          </p:cNvPr>
          <p:cNvSpPr>
            <a:spLocks noGrp="1"/>
          </p:cNvSpPr>
          <p:nvPr>
            <p:ph type="body" sz="quarter" idx="10"/>
          </p:nvPr>
        </p:nvSpPr>
        <p:spPr/>
        <p:txBody>
          <a:bodyPr/>
          <a:lstStyle/>
          <a:p>
            <a:r>
              <a:rPr lang="en-GB"/>
              <a:t>Test Plan</a:t>
            </a:r>
          </a:p>
        </p:txBody>
      </p:sp>
    </p:spTree>
    <p:extLst>
      <p:ext uri="{BB962C8B-B14F-4D97-AF65-F5344CB8AC3E}">
        <p14:creationId xmlns:p14="http://schemas.microsoft.com/office/powerpoint/2010/main" val="97128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Variation 2</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are we changing?</a:t>
            </a:r>
          </a:p>
          <a:p>
            <a:r>
              <a:rPr lang="en-GB" dirty="0">
                <a:sym typeface="Roboto Slab"/>
              </a:rPr>
              <a:t>PDP</a:t>
            </a:r>
          </a:p>
          <a:p>
            <a:pPr lvl="1"/>
            <a:r>
              <a:rPr lang="en-GB" dirty="0">
                <a:sym typeface="Roboto Slab"/>
              </a:rPr>
              <a:t>Single Add to basket CTA</a:t>
            </a:r>
          </a:p>
          <a:p>
            <a:r>
              <a:rPr lang="en-GB" dirty="0">
                <a:sym typeface="Roboto Slab"/>
              </a:rPr>
              <a:t>Basket</a:t>
            </a:r>
          </a:p>
          <a:p>
            <a:pPr lvl="1"/>
            <a:r>
              <a:rPr lang="en-GB" dirty="0">
                <a:sym typeface="Roboto Slab"/>
              </a:rPr>
              <a:t>Add additional messaging below “Delivery options can be selected at checkout.”</a:t>
            </a:r>
          </a:p>
          <a:p>
            <a:r>
              <a:rPr lang="en-GB" dirty="0">
                <a:sym typeface="Roboto Slab"/>
              </a:rPr>
              <a:t>Checkout</a:t>
            </a:r>
          </a:p>
          <a:p>
            <a:pPr lvl="1"/>
            <a:r>
              <a:rPr lang="en-GB" dirty="0">
                <a:sym typeface="Roboto Slab"/>
              </a:rPr>
              <a:t>Preselects C&amp;C method if delivery and C&amp;C available.</a:t>
            </a:r>
          </a:p>
          <a:p>
            <a:pPr lvl="1"/>
            <a:r>
              <a:rPr lang="en-GB" dirty="0"/>
              <a:t>Reverts to default, control, experience if one of the delivery methods isn’t available</a:t>
            </a:r>
          </a:p>
          <a:p>
            <a:endParaRPr lang="en-GB" dirty="0"/>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AB1AB466-C428-480D-95AD-9FA076A7BF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6015" b="26015"/>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32810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2419-A42A-495F-910E-2629ACB6FC45}"/>
              </a:ext>
            </a:extLst>
          </p:cNvPr>
          <p:cNvSpPr>
            <a:spLocks noGrp="1"/>
          </p:cNvSpPr>
          <p:nvPr>
            <p:ph type="title"/>
          </p:nvPr>
        </p:nvSpPr>
        <p:spPr/>
        <p:txBody>
          <a:bodyPr/>
          <a:lstStyle/>
          <a:p>
            <a:r>
              <a:rPr lang="en-GB" dirty="0"/>
              <a:t>Variation 2</a:t>
            </a:r>
          </a:p>
        </p:txBody>
      </p:sp>
      <p:sp>
        <p:nvSpPr>
          <p:cNvPr id="4" name="Text Placeholder 3">
            <a:extLst>
              <a:ext uri="{FF2B5EF4-FFF2-40B4-BE49-F238E27FC236}">
                <a16:creationId xmlns:a16="http://schemas.microsoft.com/office/drawing/2014/main" id="{E05DDAE9-5C5C-4AA7-B425-7783E627FBE4}"/>
              </a:ext>
            </a:extLst>
          </p:cNvPr>
          <p:cNvSpPr>
            <a:spLocks noGrp="1"/>
          </p:cNvSpPr>
          <p:nvPr>
            <p:ph type="body" sz="quarter" idx="14"/>
          </p:nvPr>
        </p:nvSpPr>
        <p:spPr/>
        <p:txBody>
          <a:bodyPr/>
          <a:lstStyle/>
          <a:p>
            <a:r>
              <a:rPr lang="en-GB" dirty="0"/>
              <a:t>PDP</a:t>
            </a:r>
          </a:p>
        </p:txBody>
      </p:sp>
      <p:sp>
        <p:nvSpPr>
          <p:cNvPr id="6" name="Text Placeholder 5">
            <a:extLst>
              <a:ext uri="{FF2B5EF4-FFF2-40B4-BE49-F238E27FC236}">
                <a16:creationId xmlns:a16="http://schemas.microsoft.com/office/drawing/2014/main" id="{5058FBD7-37FF-4F8A-9DC8-6198E2FF23F4}"/>
              </a:ext>
            </a:extLst>
          </p:cNvPr>
          <p:cNvSpPr>
            <a:spLocks noGrp="1"/>
          </p:cNvSpPr>
          <p:nvPr>
            <p:ph type="body" sz="quarter" idx="16"/>
          </p:nvPr>
        </p:nvSpPr>
        <p:spPr/>
        <p:txBody>
          <a:bodyPr/>
          <a:lstStyle/>
          <a:p>
            <a:r>
              <a:rPr lang="en-GB" dirty="0"/>
              <a:t>Basket</a:t>
            </a:r>
          </a:p>
        </p:txBody>
      </p:sp>
      <p:pic>
        <p:nvPicPr>
          <p:cNvPr id="7" name="Picture Placeholder 6">
            <a:extLst>
              <a:ext uri="{FF2B5EF4-FFF2-40B4-BE49-F238E27FC236}">
                <a16:creationId xmlns:a16="http://schemas.microsoft.com/office/drawing/2014/main" id="{1DC7D523-40AF-44C9-8EB7-B9275CAD9FB1}"/>
              </a:ext>
            </a:extLst>
          </p:cNvPr>
          <p:cNvPicPr>
            <a:picLocks noGrp="1" noChangeAspect="1"/>
          </p:cNvPicPr>
          <p:nvPr>
            <p:ph type="pic" sz="quarter" idx="17"/>
          </p:nvPr>
        </p:nvPicPr>
        <p:blipFill rotWithShape="1">
          <a:blip r:embed="rId2"/>
          <a:srcRect l="545" r="545"/>
          <a:stretch/>
        </p:blipFill>
        <p:spPr>
          <a:prstGeom prst="roundRect">
            <a:avLst>
              <a:gd name="adj" fmla="val 7096"/>
            </a:avLst>
          </a:prstGeom>
        </p:spPr>
      </p:pic>
      <p:sp>
        <p:nvSpPr>
          <p:cNvPr id="11" name="Text Placeholder 10">
            <a:extLst>
              <a:ext uri="{FF2B5EF4-FFF2-40B4-BE49-F238E27FC236}">
                <a16:creationId xmlns:a16="http://schemas.microsoft.com/office/drawing/2014/main" id="{075A483E-8F5E-4E02-82E8-082FA425151B}"/>
              </a:ext>
            </a:extLst>
          </p:cNvPr>
          <p:cNvSpPr>
            <a:spLocks noGrp="1"/>
          </p:cNvSpPr>
          <p:nvPr>
            <p:ph type="body" sz="quarter" idx="18"/>
          </p:nvPr>
        </p:nvSpPr>
        <p:spPr>
          <a:xfrm>
            <a:off x="8179527" y="6249988"/>
            <a:ext cx="2731506" cy="383725"/>
          </a:xfrm>
        </p:spPr>
        <p:txBody>
          <a:bodyPr>
            <a:normAutofit/>
          </a:bodyPr>
          <a:lstStyle/>
          <a:p>
            <a:r>
              <a:rPr lang="en-GB" dirty="0"/>
              <a:t>Checkout Delivery Selection</a:t>
            </a:r>
          </a:p>
        </p:txBody>
      </p:sp>
      <p:pic>
        <p:nvPicPr>
          <p:cNvPr id="12" name="Picture Placeholder 5" descr="Graphical user interface, text, application, chat or text message&#10;&#10;Description automatically generated">
            <a:extLst>
              <a:ext uri="{FF2B5EF4-FFF2-40B4-BE49-F238E27FC236}">
                <a16:creationId xmlns:a16="http://schemas.microsoft.com/office/drawing/2014/main" id="{973E4A12-E721-4627-A26D-209974D6EC1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6146" b="26146"/>
          <a:stretch/>
        </p:blipFill>
        <p:spPr>
          <a:xfrm>
            <a:off x="1639888" y="1611313"/>
            <a:ext cx="2025650" cy="4394200"/>
          </a:xfrm>
          <a:prstGeom prst="roundRect">
            <a:avLst>
              <a:gd name="adj" fmla="val 8857"/>
            </a:avLst>
          </a:prstGeom>
        </p:spPr>
      </p:pic>
      <p:pic>
        <p:nvPicPr>
          <p:cNvPr id="9" name="Picture Placeholder 6">
            <a:extLst>
              <a:ext uri="{FF2B5EF4-FFF2-40B4-BE49-F238E27FC236}">
                <a16:creationId xmlns:a16="http://schemas.microsoft.com/office/drawing/2014/main" id="{F5097869-7723-42C3-9F33-516FDF4A5331}"/>
              </a:ext>
            </a:extLst>
          </p:cNvPr>
          <p:cNvPicPr>
            <a:picLocks noGrp="1" noChangeAspect="1"/>
          </p:cNvPicPr>
          <p:nvPr>
            <p:ph type="pic" sz="quarter" idx="15"/>
          </p:nvPr>
        </p:nvPicPr>
        <p:blipFill rotWithShape="1">
          <a:blip r:embed="rId4"/>
          <a:srcRect l="256" r="256"/>
          <a:stretch/>
        </p:blipFill>
        <p:spPr>
          <a:xfrm>
            <a:off x="5086350" y="1611313"/>
            <a:ext cx="2025650" cy="4394200"/>
          </a:xfrm>
          <a:prstGeom prst="roundRect">
            <a:avLst>
              <a:gd name="adj" fmla="val 9508"/>
            </a:avLst>
          </a:prstGeom>
        </p:spPr>
      </p:pic>
    </p:spTree>
    <p:extLst>
      <p:ext uri="{BB962C8B-B14F-4D97-AF65-F5344CB8AC3E}">
        <p14:creationId xmlns:p14="http://schemas.microsoft.com/office/powerpoint/2010/main" val="90612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a:t>Variation 3</a:t>
            </a:r>
            <a:endParaRPr lang="en-GB" dirty="0"/>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are we changing?</a:t>
            </a:r>
          </a:p>
          <a:p>
            <a:r>
              <a:rPr lang="en-GB" dirty="0">
                <a:sym typeface="Roboto Slab"/>
              </a:rPr>
              <a:t>PDP</a:t>
            </a:r>
          </a:p>
          <a:p>
            <a:pPr lvl="1"/>
            <a:r>
              <a:rPr lang="en-GB" dirty="0">
                <a:sym typeface="Roboto Slab"/>
              </a:rPr>
              <a:t>Single Add to basket CTA</a:t>
            </a:r>
          </a:p>
          <a:p>
            <a:r>
              <a:rPr lang="en-GB" dirty="0">
                <a:sym typeface="Roboto Slab"/>
              </a:rPr>
              <a:t>Basket</a:t>
            </a:r>
          </a:p>
          <a:p>
            <a:pPr lvl="1"/>
            <a:r>
              <a:rPr lang="en-GB" dirty="0">
                <a:sym typeface="Roboto Slab"/>
              </a:rPr>
              <a:t>Add additional messaging below “Delivery options can be selected at checkout.”</a:t>
            </a:r>
          </a:p>
          <a:p>
            <a:r>
              <a:rPr lang="en-GB" dirty="0">
                <a:sym typeface="Roboto Slab"/>
              </a:rPr>
              <a:t>Checkout</a:t>
            </a:r>
          </a:p>
          <a:p>
            <a:pPr lvl="1"/>
            <a:r>
              <a:rPr lang="en-GB" dirty="0">
                <a:sym typeface="Roboto Slab"/>
              </a:rPr>
              <a:t>Preselects delivery method if delivery and C&amp;C available.</a:t>
            </a:r>
          </a:p>
          <a:p>
            <a:pPr lvl="1"/>
            <a:r>
              <a:rPr lang="en-GB" dirty="0"/>
              <a:t>Reverts to default, control, experience if one of the delivery methods isn’t available</a:t>
            </a:r>
          </a:p>
          <a:p>
            <a:endParaRPr lang="en-GB" dirty="0"/>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AB1AB466-C428-480D-95AD-9FA076A7BF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6015" b="26015"/>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37230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2419-A42A-495F-910E-2629ACB6FC45}"/>
              </a:ext>
            </a:extLst>
          </p:cNvPr>
          <p:cNvSpPr>
            <a:spLocks noGrp="1"/>
          </p:cNvSpPr>
          <p:nvPr>
            <p:ph type="title"/>
          </p:nvPr>
        </p:nvSpPr>
        <p:spPr/>
        <p:txBody>
          <a:bodyPr/>
          <a:lstStyle/>
          <a:p>
            <a:r>
              <a:rPr lang="en-GB" dirty="0"/>
              <a:t>Variation 3</a:t>
            </a:r>
          </a:p>
        </p:txBody>
      </p:sp>
      <p:sp>
        <p:nvSpPr>
          <p:cNvPr id="4" name="Text Placeholder 3">
            <a:extLst>
              <a:ext uri="{FF2B5EF4-FFF2-40B4-BE49-F238E27FC236}">
                <a16:creationId xmlns:a16="http://schemas.microsoft.com/office/drawing/2014/main" id="{E05DDAE9-5C5C-4AA7-B425-7783E627FBE4}"/>
              </a:ext>
            </a:extLst>
          </p:cNvPr>
          <p:cNvSpPr>
            <a:spLocks noGrp="1"/>
          </p:cNvSpPr>
          <p:nvPr>
            <p:ph type="body" sz="quarter" idx="14"/>
          </p:nvPr>
        </p:nvSpPr>
        <p:spPr/>
        <p:txBody>
          <a:bodyPr/>
          <a:lstStyle/>
          <a:p>
            <a:r>
              <a:rPr lang="en-GB" dirty="0"/>
              <a:t>PDP</a:t>
            </a:r>
          </a:p>
        </p:txBody>
      </p:sp>
      <p:sp>
        <p:nvSpPr>
          <p:cNvPr id="6" name="Text Placeholder 5">
            <a:extLst>
              <a:ext uri="{FF2B5EF4-FFF2-40B4-BE49-F238E27FC236}">
                <a16:creationId xmlns:a16="http://schemas.microsoft.com/office/drawing/2014/main" id="{5058FBD7-37FF-4F8A-9DC8-6198E2FF23F4}"/>
              </a:ext>
            </a:extLst>
          </p:cNvPr>
          <p:cNvSpPr>
            <a:spLocks noGrp="1"/>
          </p:cNvSpPr>
          <p:nvPr>
            <p:ph type="body" sz="quarter" idx="16"/>
          </p:nvPr>
        </p:nvSpPr>
        <p:spPr/>
        <p:txBody>
          <a:bodyPr/>
          <a:lstStyle/>
          <a:p>
            <a:r>
              <a:rPr lang="en-GB" dirty="0"/>
              <a:t>Basket</a:t>
            </a:r>
          </a:p>
        </p:txBody>
      </p:sp>
      <p:pic>
        <p:nvPicPr>
          <p:cNvPr id="7" name="Picture Placeholder 6">
            <a:extLst>
              <a:ext uri="{FF2B5EF4-FFF2-40B4-BE49-F238E27FC236}">
                <a16:creationId xmlns:a16="http://schemas.microsoft.com/office/drawing/2014/main" id="{6EBE9ED3-B1C3-462E-BD93-E703CCE11054}"/>
              </a:ext>
            </a:extLst>
          </p:cNvPr>
          <p:cNvPicPr>
            <a:picLocks noGrp="1" noChangeAspect="1"/>
          </p:cNvPicPr>
          <p:nvPr>
            <p:ph type="pic" sz="quarter" idx="17"/>
          </p:nvPr>
        </p:nvPicPr>
        <p:blipFill rotWithShape="1">
          <a:blip r:embed="rId2"/>
          <a:srcRect l="545" r="545"/>
          <a:stretch/>
        </p:blipFill>
        <p:spPr>
          <a:prstGeom prst="roundRect">
            <a:avLst>
              <a:gd name="adj" fmla="val 7551"/>
            </a:avLst>
          </a:prstGeom>
        </p:spPr>
      </p:pic>
      <p:sp>
        <p:nvSpPr>
          <p:cNvPr id="11" name="Text Placeholder 10">
            <a:extLst>
              <a:ext uri="{FF2B5EF4-FFF2-40B4-BE49-F238E27FC236}">
                <a16:creationId xmlns:a16="http://schemas.microsoft.com/office/drawing/2014/main" id="{075A483E-8F5E-4E02-82E8-082FA425151B}"/>
              </a:ext>
            </a:extLst>
          </p:cNvPr>
          <p:cNvSpPr>
            <a:spLocks noGrp="1"/>
          </p:cNvSpPr>
          <p:nvPr>
            <p:ph type="body" sz="quarter" idx="18"/>
          </p:nvPr>
        </p:nvSpPr>
        <p:spPr>
          <a:xfrm>
            <a:off x="8179527" y="6249988"/>
            <a:ext cx="2731506" cy="383725"/>
          </a:xfrm>
        </p:spPr>
        <p:txBody>
          <a:bodyPr>
            <a:normAutofit/>
          </a:bodyPr>
          <a:lstStyle/>
          <a:p>
            <a:r>
              <a:rPr lang="en-GB" dirty="0"/>
              <a:t>Checkout Delivery Selection</a:t>
            </a:r>
          </a:p>
        </p:txBody>
      </p:sp>
      <p:pic>
        <p:nvPicPr>
          <p:cNvPr id="12" name="Picture Placeholder 5" descr="Graphical user interface, text, application, chat or text message&#10;&#10;Description automatically generated">
            <a:extLst>
              <a:ext uri="{FF2B5EF4-FFF2-40B4-BE49-F238E27FC236}">
                <a16:creationId xmlns:a16="http://schemas.microsoft.com/office/drawing/2014/main" id="{973E4A12-E721-4627-A26D-209974D6EC1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6146" b="26146"/>
          <a:stretch/>
        </p:blipFill>
        <p:spPr>
          <a:xfrm>
            <a:off x="1639888" y="1611313"/>
            <a:ext cx="2025650" cy="4394200"/>
          </a:xfrm>
          <a:prstGeom prst="roundRect">
            <a:avLst>
              <a:gd name="adj" fmla="val 8857"/>
            </a:avLst>
          </a:prstGeom>
        </p:spPr>
      </p:pic>
      <p:pic>
        <p:nvPicPr>
          <p:cNvPr id="9" name="Picture Placeholder 6">
            <a:extLst>
              <a:ext uri="{FF2B5EF4-FFF2-40B4-BE49-F238E27FC236}">
                <a16:creationId xmlns:a16="http://schemas.microsoft.com/office/drawing/2014/main" id="{F39F8567-9537-428E-81F6-EBFC5BA2C802}"/>
              </a:ext>
            </a:extLst>
          </p:cNvPr>
          <p:cNvPicPr>
            <a:picLocks noGrp="1" noChangeAspect="1"/>
          </p:cNvPicPr>
          <p:nvPr>
            <p:ph type="pic" sz="quarter" idx="15"/>
          </p:nvPr>
        </p:nvPicPr>
        <p:blipFill rotWithShape="1">
          <a:blip r:embed="rId4"/>
          <a:srcRect l="256" r="256"/>
          <a:stretch/>
        </p:blipFill>
        <p:spPr>
          <a:xfrm>
            <a:off x="5086350" y="1611313"/>
            <a:ext cx="2025650" cy="4394200"/>
          </a:xfrm>
          <a:prstGeom prst="roundRect">
            <a:avLst>
              <a:gd name="adj" fmla="val 9508"/>
            </a:avLst>
          </a:prstGeom>
        </p:spPr>
      </p:pic>
    </p:spTree>
    <p:extLst>
      <p:ext uri="{BB962C8B-B14F-4D97-AF65-F5344CB8AC3E}">
        <p14:creationId xmlns:p14="http://schemas.microsoft.com/office/powerpoint/2010/main" val="191564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Test Configuration</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a:xfrm>
            <a:off x="422049" y="4152629"/>
            <a:ext cx="11522075" cy="561976"/>
          </a:xfrm>
        </p:spPr>
        <p:txBody>
          <a:bodyPr/>
          <a:lstStyle/>
          <a:p>
            <a:r>
              <a:rPr lang="en-GB"/>
              <a:t>Targeting, Timeline, &amp; Tracking</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3</a:t>
            </a:r>
          </a:p>
        </p:txBody>
      </p:sp>
    </p:spTree>
    <p:extLst>
      <p:ext uri="{BB962C8B-B14F-4D97-AF65-F5344CB8AC3E}">
        <p14:creationId xmlns:p14="http://schemas.microsoft.com/office/powerpoint/2010/main" val="147925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3EE3D-E525-429F-A638-C7A8BF91401B}"/>
              </a:ext>
            </a:extLst>
          </p:cNvPr>
          <p:cNvSpPr>
            <a:spLocks noGrp="1"/>
          </p:cNvSpPr>
          <p:nvPr>
            <p:ph type="title"/>
          </p:nvPr>
        </p:nvSpPr>
        <p:spPr/>
        <p:txBody>
          <a:bodyPr/>
          <a:lstStyle/>
          <a:p>
            <a:r>
              <a:rPr lang="en-GB"/>
              <a:t>Configuration</a:t>
            </a:r>
          </a:p>
        </p:txBody>
      </p:sp>
      <p:sp>
        <p:nvSpPr>
          <p:cNvPr id="6" name="Text Placeholder 5">
            <a:extLst>
              <a:ext uri="{FF2B5EF4-FFF2-40B4-BE49-F238E27FC236}">
                <a16:creationId xmlns:a16="http://schemas.microsoft.com/office/drawing/2014/main" id="{55F73472-D843-4584-8528-88255A0F92CD}"/>
              </a:ext>
            </a:extLst>
          </p:cNvPr>
          <p:cNvSpPr>
            <a:spLocks noGrp="1"/>
          </p:cNvSpPr>
          <p:nvPr>
            <p:ph type="body" sz="quarter" idx="12"/>
          </p:nvPr>
        </p:nvSpPr>
        <p:spPr/>
        <p:txBody>
          <a:bodyPr/>
          <a:lstStyle/>
          <a:p>
            <a:pPr marL="0" indent="0">
              <a:lnSpc>
                <a:spcPct val="150000"/>
              </a:lnSpc>
              <a:buNone/>
            </a:pPr>
            <a:r>
              <a:rPr lang="en-GB" dirty="0">
                <a:latin typeface="+mj-lt"/>
              </a:rPr>
              <a:t>Where will the test run?</a:t>
            </a:r>
          </a:p>
          <a:p>
            <a:pPr>
              <a:lnSpc>
                <a:spcPct val="150000"/>
              </a:lnSpc>
            </a:pPr>
            <a:r>
              <a:rPr lang="en-US" dirty="0">
                <a:latin typeface="+mn-lt"/>
              </a:rPr>
              <a:t>The test will run across all mobile product pages</a:t>
            </a:r>
            <a:r>
              <a:rPr lang="en-US" dirty="0"/>
              <a:t>.</a:t>
            </a:r>
          </a:p>
          <a:p>
            <a:pPr>
              <a:lnSpc>
                <a:spcPct val="150000"/>
              </a:lnSpc>
            </a:pPr>
            <a:r>
              <a:rPr lang="en-US" i="1" dirty="0"/>
              <a:t>Excluding Flea product pages to prevent experiences clashing</a:t>
            </a:r>
          </a:p>
          <a:p>
            <a:pPr>
              <a:lnSpc>
                <a:spcPct val="150000"/>
              </a:lnSpc>
            </a:pPr>
            <a:r>
              <a:rPr lang="en-US" i="1" dirty="0"/>
              <a:t>Excluding Easy Repeat product pages to simplify the test</a:t>
            </a:r>
            <a:endParaRPr lang="en-US" dirty="0"/>
          </a:p>
          <a:p>
            <a:pPr marL="0" indent="0">
              <a:lnSpc>
                <a:spcPct val="150000"/>
              </a:lnSpc>
              <a:buNone/>
            </a:pPr>
            <a:endParaRPr lang="en-GB" dirty="0">
              <a:latin typeface="+mn-lt"/>
            </a:endParaRPr>
          </a:p>
          <a:p>
            <a:pPr marL="0" indent="0">
              <a:lnSpc>
                <a:spcPct val="150000"/>
              </a:lnSpc>
              <a:buNone/>
            </a:pPr>
            <a:r>
              <a:rPr lang="en-GB" dirty="0">
                <a:latin typeface="+mj-lt"/>
              </a:rPr>
              <a:t>What browsers/devices will the test run on?</a:t>
            </a:r>
          </a:p>
          <a:p>
            <a:pPr>
              <a:lnSpc>
                <a:spcPct val="150000"/>
              </a:lnSpc>
            </a:pPr>
            <a:r>
              <a:rPr lang="en-GB" dirty="0">
                <a:latin typeface="+mn-lt"/>
              </a:rPr>
              <a:t>The test will run on all mobile browsers/devices.</a:t>
            </a:r>
            <a:endParaRPr lang="en-US" dirty="0">
              <a:latin typeface="+mn-lt"/>
            </a:endParaRPr>
          </a:p>
          <a:p>
            <a:pPr>
              <a:lnSpc>
                <a:spcPct val="150000"/>
              </a:lnSpc>
            </a:pPr>
            <a:endParaRPr lang="en-GB" dirty="0">
              <a:latin typeface="+mn-lt"/>
            </a:endParaRPr>
          </a:p>
          <a:p>
            <a:pPr marL="0" indent="0">
              <a:lnSpc>
                <a:spcPct val="150000"/>
              </a:lnSpc>
              <a:buNone/>
            </a:pPr>
            <a:r>
              <a:rPr lang="en-GB" dirty="0">
                <a:latin typeface="+mj-lt"/>
              </a:rPr>
              <a:t>How long will the test be live?</a:t>
            </a:r>
          </a:p>
          <a:p>
            <a:pPr>
              <a:lnSpc>
                <a:spcPct val="150000"/>
              </a:lnSpc>
            </a:pPr>
            <a:r>
              <a:rPr lang="en-GB" dirty="0"/>
              <a:t>We estimate this test will be live for 1 to 3 weeks based on recent product page testing.</a:t>
            </a:r>
          </a:p>
        </p:txBody>
      </p:sp>
      <p:sp>
        <p:nvSpPr>
          <p:cNvPr id="3" name="Text Placeholder 2">
            <a:extLst>
              <a:ext uri="{FF2B5EF4-FFF2-40B4-BE49-F238E27FC236}">
                <a16:creationId xmlns:a16="http://schemas.microsoft.com/office/drawing/2014/main" id="{E15A4734-54E3-47AB-BE9A-E369C376BECC}"/>
              </a:ext>
            </a:extLst>
          </p:cNvPr>
          <p:cNvSpPr>
            <a:spLocks noGrp="1"/>
          </p:cNvSpPr>
          <p:nvPr>
            <p:ph type="body" sz="quarter" idx="13"/>
          </p:nvPr>
        </p:nvSpPr>
        <p:spPr/>
        <p:txBody>
          <a:bodyPr>
            <a:normAutofit/>
          </a:bodyPr>
          <a:lstStyle/>
          <a:p>
            <a:pPr marL="0" indent="0">
              <a:buNone/>
            </a:pPr>
            <a:r>
              <a:rPr lang="en-GB" dirty="0">
                <a:latin typeface="+mj-lt"/>
              </a:rPr>
              <a:t>Key Metrics</a:t>
            </a:r>
          </a:p>
          <a:p>
            <a:r>
              <a:rPr lang="en-GB" dirty="0"/>
              <a:t>The primary KPI that we will base the test’s success on is </a:t>
            </a:r>
            <a:r>
              <a:rPr lang="en-US" i="1" dirty="0"/>
              <a:t>Add to Basket Rate</a:t>
            </a:r>
            <a:r>
              <a:rPr lang="en-US" dirty="0"/>
              <a:t>.</a:t>
            </a:r>
          </a:p>
          <a:p>
            <a:r>
              <a:rPr lang="en-US" dirty="0"/>
              <a:t>For our secondary KPIs, we will </a:t>
            </a:r>
            <a:r>
              <a:rPr lang="en-GB" dirty="0"/>
              <a:t>measure</a:t>
            </a:r>
            <a:r>
              <a:rPr lang="en-US" dirty="0"/>
              <a:t> the </a:t>
            </a:r>
            <a:r>
              <a:rPr lang="en-US" i="1" dirty="0"/>
              <a:t>subsequent progression through the funnel </a:t>
            </a:r>
            <a:r>
              <a:rPr lang="en-US" dirty="0"/>
              <a:t>to support our analysis of each variation. </a:t>
            </a:r>
          </a:p>
          <a:p>
            <a:r>
              <a:rPr lang="en-US" dirty="0"/>
              <a:t>We will also </a:t>
            </a:r>
            <a:r>
              <a:rPr lang="en-GB" dirty="0"/>
              <a:t>place increased importance on this tests impact on Click &amp; Collect transactions. </a:t>
            </a:r>
          </a:p>
          <a:p>
            <a:pPr marL="0" indent="0">
              <a:buNone/>
            </a:pPr>
            <a:endParaRPr lang="en-GB" dirty="0">
              <a:latin typeface="+mj-lt"/>
            </a:endParaRPr>
          </a:p>
          <a:p>
            <a:pPr marL="0" indent="0">
              <a:buNone/>
            </a:pPr>
            <a:r>
              <a:rPr lang="en-GB" dirty="0">
                <a:latin typeface="+mj-lt"/>
              </a:rPr>
              <a:t>Key Segments</a:t>
            </a:r>
          </a:p>
          <a:p>
            <a:r>
              <a:rPr lang="en-GB" dirty="0"/>
              <a:t>New &amp; Returning Users</a:t>
            </a:r>
          </a:p>
          <a:p>
            <a:r>
              <a:rPr lang="en-GB" dirty="0"/>
              <a:t>Paid Traffic Users (Google Shopping, Paid Social, &amp; PPC Traffic)</a:t>
            </a:r>
          </a:p>
          <a:p>
            <a:r>
              <a:rPr lang="en-GB" dirty="0"/>
              <a:t>Users that land</a:t>
            </a:r>
            <a:r>
              <a:rPr lang="en-GB" i="1" dirty="0"/>
              <a:t> </a:t>
            </a:r>
            <a:r>
              <a:rPr lang="en-GB" dirty="0"/>
              <a:t>on a PDP </a:t>
            </a:r>
            <a:r>
              <a:rPr lang="en-GB" i="1" dirty="0"/>
              <a:t> (the first page visited)</a:t>
            </a:r>
            <a:endParaRPr lang="en-GB" dirty="0"/>
          </a:p>
        </p:txBody>
      </p:sp>
      <p:sp>
        <p:nvSpPr>
          <p:cNvPr id="9" name="Text Placeholder 8">
            <a:extLst>
              <a:ext uri="{FF2B5EF4-FFF2-40B4-BE49-F238E27FC236}">
                <a16:creationId xmlns:a16="http://schemas.microsoft.com/office/drawing/2014/main" id="{0267184E-C117-411A-92E8-A63E049F9349}"/>
              </a:ext>
            </a:extLst>
          </p:cNvPr>
          <p:cNvSpPr>
            <a:spLocks noGrp="1"/>
          </p:cNvSpPr>
          <p:nvPr>
            <p:ph type="body" sz="quarter" idx="14"/>
          </p:nvPr>
        </p:nvSpPr>
        <p:spPr/>
        <p:txBody>
          <a:bodyPr/>
          <a:lstStyle/>
          <a:p>
            <a:r>
              <a:rPr lang="en-GB"/>
              <a:t>Key Metrics &amp; Segments</a:t>
            </a:r>
          </a:p>
        </p:txBody>
      </p:sp>
    </p:spTree>
    <p:extLst>
      <p:ext uri="{BB962C8B-B14F-4D97-AF65-F5344CB8AC3E}">
        <p14:creationId xmlns:p14="http://schemas.microsoft.com/office/powerpoint/2010/main" val="254036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Tracking</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a:xfrm>
            <a:off x="422049" y="4152629"/>
            <a:ext cx="11522075" cy="561976"/>
          </a:xfrm>
        </p:spPr>
        <p:txBody>
          <a:bodyPr/>
          <a:lstStyle/>
          <a:p>
            <a:r>
              <a:rPr lang="en-GB"/>
              <a:t>Segment, Dimension, &amp; Metric Definitions</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4</a:t>
            </a:r>
          </a:p>
        </p:txBody>
      </p:sp>
    </p:spTree>
    <p:extLst>
      <p:ext uri="{BB962C8B-B14F-4D97-AF65-F5344CB8AC3E}">
        <p14:creationId xmlns:p14="http://schemas.microsoft.com/office/powerpoint/2010/main" val="53923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6B1A-858B-4E9A-9B7C-419C810915CD}"/>
              </a:ext>
            </a:extLst>
          </p:cNvPr>
          <p:cNvSpPr>
            <a:spLocks noGrp="1"/>
          </p:cNvSpPr>
          <p:nvPr>
            <p:ph type="title"/>
          </p:nvPr>
        </p:nvSpPr>
        <p:spPr/>
        <p:txBody>
          <a:bodyPr>
            <a:normAutofit/>
          </a:bodyPr>
          <a:lstStyle/>
          <a:p>
            <a:pPr marL="0" indent="0">
              <a:buNone/>
            </a:pPr>
            <a:r>
              <a:rPr lang="en-GB">
                <a:latin typeface="+mj-lt"/>
              </a:rPr>
              <a:t>E-commerce Segment-Based Metrics</a:t>
            </a:r>
          </a:p>
        </p:txBody>
      </p:sp>
      <p:sp>
        <p:nvSpPr>
          <p:cNvPr id="3" name="Text Placeholder 2">
            <a:extLst>
              <a:ext uri="{FF2B5EF4-FFF2-40B4-BE49-F238E27FC236}">
                <a16:creationId xmlns:a16="http://schemas.microsoft.com/office/drawing/2014/main" id="{C255BD13-310C-4684-A6E5-8DA57E11218A}"/>
              </a:ext>
            </a:extLst>
          </p:cNvPr>
          <p:cNvSpPr>
            <a:spLocks noGrp="1"/>
          </p:cNvSpPr>
          <p:nvPr>
            <p:ph type="body" sz="quarter" idx="12"/>
          </p:nvPr>
        </p:nvSpPr>
        <p:spPr>
          <a:xfrm>
            <a:off x="334963" y="1409700"/>
            <a:ext cx="5761037" cy="5268191"/>
          </a:xfrm>
        </p:spPr>
        <p:txBody>
          <a:bodyPr>
            <a:normAutofit fontScale="85000" lnSpcReduction="20000"/>
          </a:bodyPr>
          <a:lstStyle/>
          <a:p>
            <a:r>
              <a:rPr lang="en-GB" dirty="0">
                <a:latin typeface="+mj-lt"/>
              </a:rPr>
              <a:t>Add to Basket</a:t>
            </a:r>
          </a:p>
          <a:p>
            <a:pPr lvl="1"/>
            <a:r>
              <a:rPr lang="en-GB" dirty="0"/>
              <a:t>Dimension: </a:t>
            </a:r>
            <a:r>
              <a:rPr lang="en-GB" i="1" dirty="0"/>
              <a:t>Shopping Stage</a:t>
            </a:r>
          </a:p>
          <a:p>
            <a:pPr lvl="1"/>
            <a:r>
              <a:rPr lang="en-GB" dirty="0"/>
              <a:t>Value equals: </a:t>
            </a:r>
            <a:r>
              <a:rPr lang="en-GB" i="1" dirty="0"/>
              <a:t>ADD_TO_CART</a:t>
            </a:r>
          </a:p>
          <a:p>
            <a:r>
              <a:rPr lang="en-GB" dirty="0">
                <a:latin typeface="+mj-lt"/>
              </a:rPr>
              <a:t>Basket Progression</a:t>
            </a:r>
          </a:p>
          <a:p>
            <a:pPr lvl="1"/>
            <a:r>
              <a:rPr lang="en-GB" dirty="0"/>
              <a:t>Dimension: </a:t>
            </a:r>
            <a:r>
              <a:rPr lang="en-GB" i="1" dirty="0"/>
              <a:t>Shopping Stage</a:t>
            </a:r>
          </a:p>
          <a:p>
            <a:pPr lvl="1"/>
            <a:r>
              <a:rPr lang="en-GB" dirty="0"/>
              <a:t>Value equals: </a:t>
            </a:r>
            <a:r>
              <a:rPr lang="en-GB" i="1" dirty="0"/>
              <a:t>CHECKOUT_1</a:t>
            </a:r>
          </a:p>
          <a:p>
            <a:r>
              <a:rPr lang="en-GB" dirty="0">
                <a:latin typeface="+mj-lt"/>
              </a:rPr>
              <a:t>Checkout Step 2 Progression</a:t>
            </a:r>
          </a:p>
          <a:p>
            <a:pPr lvl="1"/>
            <a:r>
              <a:rPr lang="en-GB" dirty="0"/>
              <a:t>Event Category = </a:t>
            </a:r>
            <a:r>
              <a:rPr lang="en-GB" i="1" dirty="0"/>
              <a:t>Ecommerce</a:t>
            </a:r>
          </a:p>
          <a:p>
            <a:pPr lvl="1"/>
            <a:r>
              <a:rPr lang="en-GB" dirty="0"/>
              <a:t>Event Action = </a:t>
            </a:r>
            <a:r>
              <a:rPr lang="en-GB" i="1" dirty="0"/>
              <a:t>Checkout Step</a:t>
            </a:r>
          </a:p>
          <a:p>
            <a:pPr lvl="1"/>
            <a:r>
              <a:rPr lang="en-GB" dirty="0"/>
              <a:t>Event Label = </a:t>
            </a:r>
            <a:r>
              <a:rPr lang="en-GB" i="1" dirty="0"/>
              <a:t>2</a:t>
            </a:r>
          </a:p>
          <a:p>
            <a:r>
              <a:rPr lang="en-GB" dirty="0">
                <a:latin typeface="+mj-lt"/>
              </a:rPr>
              <a:t>Checkout Step 3 Progression</a:t>
            </a:r>
          </a:p>
          <a:p>
            <a:pPr lvl="1"/>
            <a:r>
              <a:rPr lang="en-GB" dirty="0"/>
              <a:t>Event Category = </a:t>
            </a:r>
            <a:r>
              <a:rPr lang="en-GB" i="1" dirty="0"/>
              <a:t>Ecommerce</a:t>
            </a:r>
          </a:p>
          <a:p>
            <a:pPr lvl="1"/>
            <a:r>
              <a:rPr lang="en-GB" dirty="0"/>
              <a:t>Event Action = </a:t>
            </a:r>
            <a:r>
              <a:rPr lang="en-GB" i="1" dirty="0"/>
              <a:t>Checkout Step</a:t>
            </a:r>
          </a:p>
          <a:p>
            <a:pPr lvl="1"/>
            <a:r>
              <a:rPr lang="en-GB" dirty="0"/>
              <a:t>Event Label = </a:t>
            </a:r>
            <a:r>
              <a:rPr lang="en-GB" i="1" dirty="0"/>
              <a:t>3</a:t>
            </a:r>
          </a:p>
          <a:p>
            <a:r>
              <a:rPr lang="en-GB" dirty="0">
                <a:latin typeface="+mj-lt"/>
              </a:rPr>
              <a:t>Variant Impression</a:t>
            </a:r>
          </a:p>
          <a:p>
            <a:pPr lvl="1"/>
            <a:r>
              <a:rPr lang="en-GB" dirty="0"/>
              <a:t>Custom Dimension:  </a:t>
            </a:r>
            <a:r>
              <a:rPr lang="en-GB" i="1" dirty="0"/>
              <a:t>22 (Optimisation Slot #1)</a:t>
            </a:r>
          </a:p>
          <a:p>
            <a:pPr lvl="1"/>
            <a:r>
              <a:rPr lang="en-GB" dirty="0"/>
              <a:t>Value is one of the following:</a:t>
            </a:r>
          </a:p>
          <a:p>
            <a:pPr lvl="2"/>
            <a:r>
              <a:rPr lang="en-GB" dirty="0"/>
              <a:t> </a:t>
            </a:r>
            <a:r>
              <a:rPr lang="en-GB" i="1" dirty="0"/>
              <a:t>pah159: Control</a:t>
            </a:r>
          </a:p>
          <a:p>
            <a:pPr lvl="2"/>
            <a:r>
              <a:rPr lang="en-GB" i="1" dirty="0"/>
              <a:t>pah159: Variation 1</a:t>
            </a:r>
          </a:p>
          <a:p>
            <a:pPr lvl="2"/>
            <a:r>
              <a:rPr lang="en-GB" i="1" dirty="0"/>
              <a:t>pah159: Variation 2</a:t>
            </a:r>
          </a:p>
          <a:p>
            <a:pPr marL="0" indent="0">
              <a:buNone/>
            </a:pPr>
            <a:endParaRPr lang="en-GB" i="1" dirty="0"/>
          </a:p>
        </p:txBody>
      </p:sp>
      <p:sp>
        <p:nvSpPr>
          <p:cNvPr id="9" name="Text Placeholder 8">
            <a:extLst>
              <a:ext uri="{FF2B5EF4-FFF2-40B4-BE49-F238E27FC236}">
                <a16:creationId xmlns:a16="http://schemas.microsoft.com/office/drawing/2014/main" id="{FFEC1C3B-CB7C-45B1-914C-9A79BA367247}"/>
              </a:ext>
            </a:extLst>
          </p:cNvPr>
          <p:cNvSpPr>
            <a:spLocks noGrp="1"/>
          </p:cNvSpPr>
          <p:nvPr>
            <p:ph type="body" sz="quarter" idx="13"/>
          </p:nvPr>
        </p:nvSpPr>
        <p:spPr/>
        <p:txBody>
          <a:bodyPr/>
          <a:lstStyle/>
          <a:p>
            <a:r>
              <a:rPr lang="en-GB" dirty="0"/>
              <a:t>Transactions</a:t>
            </a:r>
          </a:p>
          <a:p>
            <a:r>
              <a:rPr lang="en-GB" dirty="0"/>
              <a:t>E-commerce Conversion Rate</a:t>
            </a:r>
          </a:p>
          <a:p>
            <a:r>
              <a:rPr lang="en-GB" dirty="0"/>
              <a:t>Revenue</a:t>
            </a:r>
          </a:p>
          <a:p>
            <a:r>
              <a:rPr lang="en-GB" dirty="0"/>
              <a:t>Avg. Order Value</a:t>
            </a:r>
          </a:p>
          <a:p>
            <a:r>
              <a:rPr lang="en-GB" dirty="0"/>
              <a:t>Order Delivery Type</a:t>
            </a:r>
          </a:p>
          <a:p>
            <a:r>
              <a:rPr lang="en-GB" dirty="0"/>
              <a:t>Order Type</a:t>
            </a:r>
          </a:p>
        </p:txBody>
      </p:sp>
      <p:sp>
        <p:nvSpPr>
          <p:cNvPr id="5" name="Text Placeholder 4">
            <a:extLst>
              <a:ext uri="{FF2B5EF4-FFF2-40B4-BE49-F238E27FC236}">
                <a16:creationId xmlns:a16="http://schemas.microsoft.com/office/drawing/2014/main" id="{E2A287B4-AE34-470B-914D-C31033ABC2FD}"/>
              </a:ext>
            </a:extLst>
          </p:cNvPr>
          <p:cNvSpPr>
            <a:spLocks noGrp="1"/>
          </p:cNvSpPr>
          <p:nvPr>
            <p:ph type="body" sz="quarter" idx="14"/>
          </p:nvPr>
        </p:nvSpPr>
        <p:spPr/>
        <p:txBody>
          <a:bodyPr>
            <a:normAutofit/>
          </a:bodyPr>
          <a:lstStyle/>
          <a:p>
            <a:r>
              <a:rPr lang="en-GB">
                <a:latin typeface="+mj-lt"/>
              </a:rPr>
              <a:t>E-commerce Built-in Metrics</a:t>
            </a:r>
            <a:endParaRPr lang="en-GB"/>
          </a:p>
        </p:txBody>
      </p:sp>
    </p:spTree>
    <p:extLst>
      <p:ext uri="{BB962C8B-B14F-4D97-AF65-F5344CB8AC3E}">
        <p14:creationId xmlns:p14="http://schemas.microsoft.com/office/powerpoint/2010/main" val="2259556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Conclusion</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a:xfrm>
            <a:off x="422049" y="4152629"/>
            <a:ext cx="11522075" cy="561976"/>
          </a:xfrm>
        </p:spPr>
        <p:txBody>
          <a:bodyPr/>
          <a:lstStyle/>
          <a:p>
            <a:r>
              <a:rPr lang="en-GB"/>
              <a:t>Please direct any questions to the Pets at Home Optimisation team.</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5</a:t>
            </a:r>
          </a:p>
        </p:txBody>
      </p:sp>
    </p:spTree>
    <p:extLst>
      <p:ext uri="{BB962C8B-B14F-4D97-AF65-F5344CB8AC3E}">
        <p14:creationId xmlns:p14="http://schemas.microsoft.com/office/powerpoint/2010/main" val="47735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Overview</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p:txBody>
          <a:bodyPr/>
          <a:lstStyle/>
          <a:p>
            <a:r>
              <a:rPr lang="en-GB"/>
              <a:t>Rationale &amp; Hypothesis</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1</a:t>
            </a:r>
          </a:p>
        </p:txBody>
      </p:sp>
    </p:spTree>
    <p:extLst>
      <p:ext uri="{BB962C8B-B14F-4D97-AF65-F5344CB8AC3E}">
        <p14:creationId xmlns:p14="http://schemas.microsoft.com/office/powerpoint/2010/main" val="25269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a:t>Rationale</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fontScale="77500" lnSpcReduction="20000"/>
          </a:bodyPr>
          <a:lstStyle/>
          <a:p>
            <a:pPr marL="0" indent="0">
              <a:buNone/>
            </a:pPr>
            <a:r>
              <a:rPr lang="en-GB" dirty="0">
                <a:latin typeface="+mj-lt"/>
              </a:rPr>
              <a:t>Why are we running this test</a:t>
            </a:r>
            <a:r>
              <a:rPr lang="en-GB" dirty="0"/>
              <a:t>?</a:t>
            </a:r>
          </a:p>
          <a:p>
            <a:r>
              <a:rPr lang="en-US" dirty="0"/>
              <a:t>Through conducting user research, additional research from external partners, and internal discussions, we’ve found the dual CTA design of the PDP to be divisive.</a:t>
            </a:r>
          </a:p>
          <a:p>
            <a:r>
              <a:rPr lang="en-US" dirty="0"/>
              <a:t>We believe that the inclusion of an additional CTA is a distraction as it places additional cognitive load upon the user by asking them to decide their fulfilment method at the same stage as they are deciding if they wish to purchase a product.</a:t>
            </a:r>
          </a:p>
          <a:p>
            <a:r>
              <a:rPr lang="en-US" dirty="0"/>
              <a:t>This theory is supported in research conducted by Baymard who observed that </a:t>
            </a:r>
            <a:r>
              <a:rPr lang="en-US" i="1" dirty="0"/>
              <a:t>“</a:t>
            </a:r>
            <a:r>
              <a:rPr lang="en-GB" i="1" dirty="0"/>
              <a:t>as more is packed into the “Buy” section, subjects were less able to focus on adding a product to their cart and became more focused on the other information and options available to them. In effect, cluttered “Buy” sections distract users from the primary task of adding the product to their cart, which can delay or even deter users from completing it.”*</a:t>
            </a:r>
          </a:p>
          <a:p>
            <a:r>
              <a:rPr lang="en-GB" dirty="0"/>
              <a:t>Previous testing around this area has shown that reducing the dual CTAs to a single, unified CTA can result in reasonably large statistically significant improvements to Add to Basket Rate.</a:t>
            </a:r>
          </a:p>
          <a:p>
            <a:r>
              <a:rPr lang="en-GB" dirty="0"/>
              <a:t>Additionally, we currently default to Click and Collect at the delivery selection stage of the checkout unless the user has otherwise chosen Delivery on the PDP. Users would not be able to make this decision on the PDP with a single CTA though. As Click and Collect transactions account for the minority of our transactions, we </a:t>
            </a:r>
          </a:p>
          <a:p>
            <a:r>
              <a:rPr lang="en-GB" dirty="0"/>
              <a:t>This test aims to build on the results of the previous test (PAH131) and further inform the Polestar PDP designs, that currently feature a single CTA.</a:t>
            </a:r>
          </a:p>
          <a:p>
            <a:endParaRPr lang="en-GB" dirty="0"/>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223FCB3E-8593-482D-934A-9D72F72614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304" b="27738"/>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189002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Variations</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p:txBody>
          <a:bodyPr/>
          <a:lstStyle/>
          <a:p>
            <a:r>
              <a:rPr lang="en-GB"/>
              <a:t>Designs &amp; Summary of Changes</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2</a:t>
            </a:r>
          </a:p>
        </p:txBody>
      </p:sp>
    </p:spTree>
    <p:extLst>
      <p:ext uri="{BB962C8B-B14F-4D97-AF65-F5344CB8AC3E}">
        <p14:creationId xmlns:p14="http://schemas.microsoft.com/office/powerpoint/2010/main" val="167406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Control - PDP</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is the current PDP experience?</a:t>
            </a:r>
            <a:endParaRPr lang="en-GB" dirty="0"/>
          </a:p>
          <a:p>
            <a:r>
              <a:rPr lang="en-GB" dirty="0"/>
              <a:t>The control version of the PDP features both fulfilment methods as individual CTAs, vertically stacked below the price information.</a:t>
            </a:r>
          </a:p>
          <a:p>
            <a:r>
              <a:rPr lang="en-GB" dirty="0"/>
              <a:t>When the user clicks “Add for Delivery” the product is added to their basket and they are presented with a confirmation message. </a:t>
            </a:r>
          </a:p>
          <a:p>
            <a:r>
              <a:rPr lang="en-GB" dirty="0"/>
              <a:t>When the user clicks “Click &amp; Collect”:</a:t>
            </a:r>
          </a:p>
          <a:p>
            <a:pPr lvl="1"/>
            <a:r>
              <a:rPr lang="en-GB" dirty="0"/>
              <a:t>If the user is logged in or they’ve previously selected a store, and the product is available, the product is added to their basket and they are presented with a confirmation message.</a:t>
            </a:r>
          </a:p>
          <a:p>
            <a:pPr lvl="1"/>
            <a:r>
              <a:rPr lang="en-GB" dirty="0"/>
              <a:t>If the user isn’t logged in or hasn’t selected a store, they are prompted to search for and select a store, at which point the product is added to their basket and they are presented with a confirmation message.</a:t>
            </a:r>
          </a:p>
          <a:p>
            <a:pPr marL="0" indent="0">
              <a:buNone/>
            </a:pPr>
            <a:endParaRPr lang="en-GB" dirty="0">
              <a:sym typeface="Roboto Slab"/>
            </a:endParaRPr>
          </a:p>
          <a:p>
            <a:pPr marL="0" indent="0">
              <a:buNone/>
            </a:pPr>
            <a:endParaRPr lang="en-GB" dirty="0"/>
          </a:p>
          <a:p>
            <a:endParaRPr lang="en-GB" dirty="0"/>
          </a:p>
          <a:p>
            <a:endParaRPr lang="en-GB" dirty="0"/>
          </a:p>
        </p:txBody>
      </p:sp>
      <p:pic>
        <p:nvPicPr>
          <p:cNvPr id="10" name="Picture Placeholder 9">
            <a:extLst>
              <a:ext uri="{FF2B5EF4-FFF2-40B4-BE49-F238E27FC236}">
                <a16:creationId xmlns:a16="http://schemas.microsoft.com/office/drawing/2014/main" id="{88784BF9-3AB5-4EEB-BC05-CE4C98AC6084}"/>
              </a:ext>
            </a:extLst>
          </p:cNvPr>
          <p:cNvPicPr>
            <a:picLocks noGrp="1" noChangeAspect="1"/>
          </p:cNvPicPr>
          <p:nvPr>
            <p:ph type="pic" sz="quarter" idx="13"/>
          </p:nvPr>
        </p:nvPicPr>
        <p:blipFill rotWithShape="1">
          <a:blip r:embed="rId2"/>
          <a:srcRect l="672" r="672"/>
          <a:stretch/>
        </p:blipFill>
        <p:spPr>
          <a:prstGeom prst="roundRect">
            <a:avLst>
              <a:gd name="adj" fmla="val 10159"/>
            </a:avLst>
          </a:prstGeom>
        </p:spPr>
      </p:pic>
    </p:spTree>
    <p:extLst>
      <p:ext uri="{BB962C8B-B14F-4D97-AF65-F5344CB8AC3E}">
        <p14:creationId xmlns:p14="http://schemas.microsoft.com/office/powerpoint/2010/main" val="19583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Control - Basket</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is the current Basket experience?</a:t>
            </a:r>
            <a:endParaRPr lang="en-GB" dirty="0"/>
          </a:p>
          <a:p>
            <a:r>
              <a:rPr lang="en-GB" dirty="0"/>
              <a:t>Depending on how a user has added items to their basket, they will be greeted with different versions of the delivery messaging.</a:t>
            </a:r>
          </a:p>
          <a:p>
            <a:r>
              <a:rPr lang="en-GB" dirty="0"/>
              <a:t>If a user has added a product to the basket from the PLP, they will see a message advertising both Click and Collect, and Delivery.</a:t>
            </a:r>
          </a:p>
          <a:p>
            <a:r>
              <a:rPr lang="en-GB" dirty="0"/>
              <a:t>If they add a product to the basket from the PDP via the “Add for Delivery” CTA, they will see a message advertising the Free Delivery threshold.</a:t>
            </a:r>
          </a:p>
          <a:p>
            <a:r>
              <a:rPr lang="en-GB" dirty="0">
                <a:sym typeface="Roboto Slab"/>
              </a:rPr>
              <a:t>Alternatively, if a user selected Click and Collect on the PDP, they will see a message advertising Click and Collect.</a:t>
            </a:r>
          </a:p>
          <a:p>
            <a:pPr marL="0" indent="0">
              <a:buNone/>
            </a:pPr>
            <a:endParaRPr lang="en-GB" dirty="0">
              <a:sym typeface="Roboto Slab"/>
            </a:endParaRPr>
          </a:p>
          <a:p>
            <a:pPr marL="0" indent="0">
              <a:buNone/>
            </a:pPr>
            <a:endParaRPr lang="en-GB" dirty="0"/>
          </a:p>
          <a:p>
            <a:endParaRPr lang="en-GB" dirty="0"/>
          </a:p>
          <a:p>
            <a:endParaRPr lang="en-GB" dirty="0"/>
          </a:p>
        </p:txBody>
      </p:sp>
      <p:pic>
        <p:nvPicPr>
          <p:cNvPr id="7" name="Picture Placeholder 6">
            <a:extLst>
              <a:ext uri="{FF2B5EF4-FFF2-40B4-BE49-F238E27FC236}">
                <a16:creationId xmlns:a16="http://schemas.microsoft.com/office/drawing/2014/main" id="{F5BDC32D-B04D-42CF-AC94-E16C3F3AF958}"/>
              </a:ext>
            </a:extLst>
          </p:cNvPr>
          <p:cNvPicPr>
            <a:picLocks noGrp="1" noChangeAspect="1"/>
          </p:cNvPicPr>
          <p:nvPr>
            <p:ph type="pic" sz="quarter" idx="13"/>
          </p:nvPr>
        </p:nvPicPr>
        <p:blipFill rotWithShape="1">
          <a:blip r:embed="rId2"/>
          <a:srcRect l="528" r="528"/>
          <a:stretch/>
        </p:blipFill>
        <p:spPr>
          <a:prstGeom prst="roundRect">
            <a:avLst>
              <a:gd name="adj" fmla="val 9508"/>
            </a:avLst>
          </a:prstGeom>
        </p:spPr>
      </p:pic>
    </p:spTree>
    <p:extLst>
      <p:ext uri="{BB962C8B-B14F-4D97-AF65-F5344CB8AC3E}">
        <p14:creationId xmlns:p14="http://schemas.microsoft.com/office/powerpoint/2010/main" val="37245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Control – </a:t>
            </a:r>
            <a:r>
              <a:rPr lang="en-GB" dirty="0">
                <a:latin typeface="+mj-lt"/>
              </a:rPr>
              <a:t>Checkout Delivery Selection </a:t>
            </a:r>
            <a:endParaRPr lang="en-GB" dirty="0"/>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is the current Checkout Delivery Selection experience?</a:t>
            </a:r>
            <a:endParaRPr lang="en-GB" dirty="0"/>
          </a:p>
          <a:p>
            <a:r>
              <a:rPr lang="en-GB" dirty="0"/>
              <a:t>By default, Click and Collect is pre-selected when a user reaches the delivery selection step of the funnel.</a:t>
            </a:r>
          </a:p>
          <a:p>
            <a:r>
              <a:rPr lang="en-GB" dirty="0">
                <a:sym typeface="Roboto Slab"/>
              </a:rPr>
              <a:t>However, if a user has selected Delivery at an earlier point in the user journey then Delivery will be pre-selected.</a:t>
            </a:r>
          </a:p>
          <a:p>
            <a:r>
              <a:rPr lang="en-GB" dirty="0">
                <a:sym typeface="Roboto Slab"/>
              </a:rPr>
              <a:t>If one of these options is unavailable for any reason, we will pre-select the available one.</a:t>
            </a:r>
          </a:p>
          <a:p>
            <a:pPr marL="0" indent="0">
              <a:buNone/>
            </a:pPr>
            <a:endParaRPr lang="en-GB" dirty="0">
              <a:sym typeface="Roboto Slab"/>
            </a:endParaRPr>
          </a:p>
          <a:p>
            <a:pPr marL="0" indent="0">
              <a:buNone/>
            </a:pPr>
            <a:endParaRPr lang="en-GB" dirty="0"/>
          </a:p>
          <a:p>
            <a:endParaRPr lang="en-GB" dirty="0"/>
          </a:p>
          <a:p>
            <a:endParaRPr lang="en-GB" dirty="0"/>
          </a:p>
        </p:txBody>
      </p:sp>
      <p:pic>
        <p:nvPicPr>
          <p:cNvPr id="10" name="Picture Placeholder 9">
            <a:extLst>
              <a:ext uri="{FF2B5EF4-FFF2-40B4-BE49-F238E27FC236}">
                <a16:creationId xmlns:a16="http://schemas.microsoft.com/office/drawing/2014/main" id="{F6EC83A4-2479-431B-B388-3721714F052F}"/>
              </a:ext>
            </a:extLst>
          </p:cNvPr>
          <p:cNvPicPr>
            <a:picLocks noGrp="1" noChangeAspect="1"/>
          </p:cNvPicPr>
          <p:nvPr>
            <p:ph type="pic" sz="quarter" idx="13"/>
          </p:nvPr>
        </p:nvPicPr>
        <p:blipFill rotWithShape="1">
          <a:blip r:embed="rId2"/>
          <a:srcRect l="854" r="854"/>
          <a:stretch/>
        </p:blipFill>
        <p:spPr>
          <a:prstGeom prst="roundRect">
            <a:avLst>
              <a:gd name="adj" fmla="val 8857"/>
            </a:avLst>
          </a:prstGeom>
        </p:spPr>
      </p:pic>
    </p:spTree>
    <p:extLst>
      <p:ext uri="{BB962C8B-B14F-4D97-AF65-F5344CB8AC3E}">
        <p14:creationId xmlns:p14="http://schemas.microsoft.com/office/powerpoint/2010/main" val="382374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Variation 1</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are we changing?</a:t>
            </a:r>
          </a:p>
          <a:p>
            <a:r>
              <a:rPr lang="en-GB" dirty="0">
                <a:sym typeface="Roboto Slab"/>
              </a:rPr>
              <a:t>PDP</a:t>
            </a:r>
          </a:p>
          <a:p>
            <a:pPr lvl="1"/>
            <a:r>
              <a:rPr lang="en-GB" dirty="0">
                <a:sym typeface="Roboto Slab"/>
              </a:rPr>
              <a:t>Single Add to basket CTA</a:t>
            </a:r>
          </a:p>
          <a:p>
            <a:r>
              <a:rPr lang="en-GB" dirty="0">
                <a:sym typeface="Roboto Slab"/>
              </a:rPr>
              <a:t>Basket</a:t>
            </a:r>
          </a:p>
          <a:p>
            <a:pPr lvl="1"/>
            <a:r>
              <a:rPr lang="en-GB" dirty="0">
                <a:sym typeface="Roboto Slab"/>
              </a:rPr>
              <a:t>Add additional messaging below “Delivery options can be selected at checkout.”</a:t>
            </a:r>
          </a:p>
          <a:p>
            <a:r>
              <a:rPr lang="en-GB" dirty="0">
                <a:sym typeface="Roboto Slab"/>
              </a:rPr>
              <a:t>Checkout</a:t>
            </a:r>
          </a:p>
          <a:p>
            <a:pPr lvl="1"/>
            <a:r>
              <a:rPr lang="en-GB" dirty="0">
                <a:sym typeface="Roboto Slab"/>
              </a:rPr>
              <a:t>Deselects delivery method if delivery and C&amp;C available.</a:t>
            </a:r>
          </a:p>
          <a:p>
            <a:pPr lvl="1"/>
            <a:r>
              <a:rPr lang="en-GB" dirty="0"/>
              <a:t>Reverts to default, control, experience if one of the delivery methods isn’t available</a:t>
            </a:r>
          </a:p>
          <a:p>
            <a:endParaRPr lang="en-GB" dirty="0"/>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AB1AB466-C428-480D-95AD-9FA076A7BF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6015" b="26015"/>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283429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2419-A42A-495F-910E-2629ACB6FC45}"/>
              </a:ext>
            </a:extLst>
          </p:cNvPr>
          <p:cNvSpPr>
            <a:spLocks noGrp="1"/>
          </p:cNvSpPr>
          <p:nvPr>
            <p:ph type="title"/>
          </p:nvPr>
        </p:nvSpPr>
        <p:spPr/>
        <p:txBody>
          <a:bodyPr/>
          <a:lstStyle/>
          <a:p>
            <a:r>
              <a:rPr lang="en-GB" dirty="0"/>
              <a:t>Variation 1</a:t>
            </a:r>
          </a:p>
        </p:txBody>
      </p:sp>
      <p:sp>
        <p:nvSpPr>
          <p:cNvPr id="4" name="Text Placeholder 3">
            <a:extLst>
              <a:ext uri="{FF2B5EF4-FFF2-40B4-BE49-F238E27FC236}">
                <a16:creationId xmlns:a16="http://schemas.microsoft.com/office/drawing/2014/main" id="{E05DDAE9-5C5C-4AA7-B425-7783E627FBE4}"/>
              </a:ext>
            </a:extLst>
          </p:cNvPr>
          <p:cNvSpPr>
            <a:spLocks noGrp="1"/>
          </p:cNvSpPr>
          <p:nvPr>
            <p:ph type="body" sz="quarter" idx="14"/>
          </p:nvPr>
        </p:nvSpPr>
        <p:spPr/>
        <p:txBody>
          <a:bodyPr/>
          <a:lstStyle/>
          <a:p>
            <a:r>
              <a:rPr lang="en-GB" dirty="0"/>
              <a:t>PDP</a:t>
            </a:r>
          </a:p>
        </p:txBody>
      </p:sp>
      <p:sp>
        <p:nvSpPr>
          <p:cNvPr id="6" name="Text Placeholder 5">
            <a:extLst>
              <a:ext uri="{FF2B5EF4-FFF2-40B4-BE49-F238E27FC236}">
                <a16:creationId xmlns:a16="http://schemas.microsoft.com/office/drawing/2014/main" id="{5058FBD7-37FF-4F8A-9DC8-6198E2FF23F4}"/>
              </a:ext>
            </a:extLst>
          </p:cNvPr>
          <p:cNvSpPr>
            <a:spLocks noGrp="1"/>
          </p:cNvSpPr>
          <p:nvPr>
            <p:ph type="body" sz="quarter" idx="16"/>
          </p:nvPr>
        </p:nvSpPr>
        <p:spPr/>
        <p:txBody>
          <a:bodyPr/>
          <a:lstStyle/>
          <a:p>
            <a:r>
              <a:rPr lang="en-GB" dirty="0"/>
              <a:t>Basket</a:t>
            </a:r>
          </a:p>
        </p:txBody>
      </p:sp>
      <p:pic>
        <p:nvPicPr>
          <p:cNvPr id="15" name="Picture Placeholder 14">
            <a:extLst>
              <a:ext uri="{FF2B5EF4-FFF2-40B4-BE49-F238E27FC236}">
                <a16:creationId xmlns:a16="http://schemas.microsoft.com/office/drawing/2014/main" id="{C401B83C-EC55-4C6F-A05B-6FC24601E00F}"/>
              </a:ext>
            </a:extLst>
          </p:cNvPr>
          <p:cNvPicPr>
            <a:picLocks noGrp="1" noChangeAspect="1"/>
          </p:cNvPicPr>
          <p:nvPr>
            <p:ph type="pic" sz="quarter" idx="17"/>
          </p:nvPr>
        </p:nvPicPr>
        <p:blipFill rotWithShape="1">
          <a:blip r:embed="rId2"/>
          <a:srcRect l="420" r="420"/>
          <a:stretch/>
        </p:blipFill>
        <p:spPr>
          <a:prstGeom prst="roundRect">
            <a:avLst>
              <a:gd name="adj" fmla="val 8007"/>
            </a:avLst>
          </a:prstGeom>
        </p:spPr>
      </p:pic>
      <p:sp>
        <p:nvSpPr>
          <p:cNvPr id="11" name="Text Placeholder 10">
            <a:extLst>
              <a:ext uri="{FF2B5EF4-FFF2-40B4-BE49-F238E27FC236}">
                <a16:creationId xmlns:a16="http://schemas.microsoft.com/office/drawing/2014/main" id="{075A483E-8F5E-4E02-82E8-082FA425151B}"/>
              </a:ext>
            </a:extLst>
          </p:cNvPr>
          <p:cNvSpPr>
            <a:spLocks noGrp="1"/>
          </p:cNvSpPr>
          <p:nvPr>
            <p:ph type="body" sz="quarter" idx="18"/>
          </p:nvPr>
        </p:nvSpPr>
        <p:spPr>
          <a:xfrm>
            <a:off x="8179527" y="6249988"/>
            <a:ext cx="2731506" cy="383725"/>
          </a:xfrm>
        </p:spPr>
        <p:txBody>
          <a:bodyPr>
            <a:normAutofit/>
          </a:bodyPr>
          <a:lstStyle/>
          <a:p>
            <a:r>
              <a:rPr lang="en-GB" dirty="0"/>
              <a:t>Checkout Delivery Selection</a:t>
            </a:r>
          </a:p>
        </p:txBody>
      </p:sp>
      <p:pic>
        <p:nvPicPr>
          <p:cNvPr id="12" name="Picture Placeholder 5" descr="Graphical user interface, text, application, chat or text message&#10;&#10;Description automatically generated">
            <a:extLst>
              <a:ext uri="{FF2B5EF4-FFF2-40B4-BE49-F238E27FC236}">
                <a16:creationId xmlns:a16="http://schemas.microsoft.com/office/drawing/2014/main" id="{973E4A12-E721-4627-A26D-209974D6EC1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6146" b="26146"/>
          <a:stretch/>
        </p:blipFill>
        <p:spPr>
          <a:xfrm>
            <a:off x="1639888" y="1611313"/>
            <a:ext cx="2025650" cy="4394200"/>
          </a:xfrm>
          <a:prstGeom prst="roundRect">
            <a:avLst>
              <a:gd name="adj" fmla="val 8857"/>
            </a:avLst>
          </a:prstGeom>
        </p:spPr>
      </p:pic>
      <p:pic>
        <p:nvPicPr>
          <p:cNvPr id="13" name="Picture Placeholder 6">
            <a:extLst>
              <a:ext uri="{FF2B5EF4-FFF2-40B4-BE49-F238E27FC236}">
                <a16:creationId xmlns:a16="http://schemas.microsoft.com/office/drawing/2014/main" id="{5730FF6C-1AA0-4A0A-A1EA-81BBE14E6BCE}"/>
              </a:ext>
            </a:extLst>
          </p:cNvPr>
          <p:cNvPicPr>
            <a:picLocks noGrp="1" noChangeAspect="1"/>
          </p:cNvPicPr>
          <p:nvPr>
            <p:ph type="pic" sz="quarter" idx="15"/>
          </p:nvPr>
        </p:nvPicPr>
        <p:blipFill rotWithShape="1">
          <a:blip r:embed="rId4"/>
          <a:srcRect l="256" r="256"/>
          <a:stretch/>
        </p:blipFill>
        <p:spPr>
          <a:xfrm>
            <a:off x="5086350" y="1611313"/>
            <a:ext cx="2025650" cy="4394200"/>
          </a:xfrm>
          <a:prstGeom prst="roundRect">
            <a:avLst>
              <a:gd name="adj" fmla="val 9508"/>
            </a:avLst>
          </a:prstGeom>
        </p:spPr>
      </p:pic>
    </p:spTree>
    <p:extLst>
      <p:ext uri="{BB962C8B-B14F-4D97-AF65-F5344CB8AC3E}">
        <p14:creationId xmlns:p14="http://schemas.microsoft.com/office/powerpoint/2010/main" val="3667417763"/>
      </p:ext>
    </p:extLst>
  </p:cSld>
  <p:clrMapOvr>
    <a:masterClrMapping/>
  </p:clrMapOvr>
</p:sld>
</file>

<file path=ppt/theme/theme1.xml><?xml version="1.0" encoding="utf-8"?>
<a:theme xmlns:a="http://schemas.openxmlformats.org/drawingml/2006/main" name="Pets">
  <a:themeElements>
    <a:clrScheme name="PAH Colour Palette">
      <a:dk1>
        <a:srgbClr val="000000"/>
      </a:dk1>
      <a:lt1>
        <a:srgbClr val="F2F2F2"/>
      </a:lt1>
      <a:dk2>
        <a:srgbClr val="9E9E9E"/>
      </a:dk2>
      <a:lt2>
        <a:srgbClr val="D5D5D5"/>
      </a:lt2>
      <a:accent1>
        <a:srgbClr val="4BA840"/>
      </a:accent1>
      <a:accent2>
        <a:srgbClr val="00551C"/>
      </a:accent2>
      <a:accent3>
        <a:srgbClr val="F57F29"/>
      </a:accent3>
      <a:accent4>
        <a:srgbClr val="64B2E8"/>
      </a:accent4>
      <a:accent5>
        <a:srgbClr val="6D1E39"/>
      </a:accent5>
      <a:accent6>
        <a:srgbClr val="DD9719"/>
      </a:accent6>
      <a:hlink>
        <a:srgbClr val="0070C0"/>
      </a:hlink>
      <a:folHlink>
        <a:srgbClr val="7030A0"/>
      </a:folHlink>
    </a:clrScheme>
    <a:fontScheme name="PAH Fonts">
      <a:majorFont>
        <a:latin typeface="Museo 500"/>
        <a:ea typeface=""/>
        <a:cs typeface=""/>
      </a:majorFont>
      <a:minorFont>
        <a:latin typeface="Museo 300"/>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ts" id="{C6644906-9024-4F6B-98DA-FDAFDAB5B200}" vid="{34503D7A-F395-4020-90F9-8048F017B4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F0D88D9F576C469BCD3656B38A8053" ma:contentTypeVersion="13" ma:contentTypeDescription="Create a new document." ma:contentTypeScope="" ma:versionID="806899fce4792532f5d28665a85f5cf6">
  <xsd:schema xmlns:xsd="http://www.w3.org/2001/XMLSchema" xmlns:xs="http://www.w3.org/2001/XMLSchema" xmlns:p="http://schemas.microsoft.com/office/2006/metadata/properties" xmlns:ns3="70064cff-d32e-4429-839e-fabbd6ca2b1a" xmlns:ns4="cb9dd0e4-9cad-4ff4-9598-714ae8fc348e" targetNamespace="http://schemas.microsoft.com/office/2006/metadata/properties" ma:root="true" ma:fieldsID="6c88cb250f9fc129fae528243b7442f7" ns3:_="" ns4:_="">
    <xsd:import namespace="70064cff-d32e-4429-839e-fabbd6ca2b1a"/>
    <xsd:import namespace="cb9dd0e4-9cad-4ff4-9598-714ae8fc34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64cff-d32e-4429-839e-fabbd6ca2b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9dd0e4-9cad-4ff4-9598-714ae8fc34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6D5D53-D1FC-441D-811C-377D52822B73}">
  <ds:schemaRefs>
    <ds:schemaRef ds:uri="http://schemas.microsoft.com/sharepoint/v3/contenttype/forms"/>
  </ds:schemaRefs>
</ds:datastoreItem>
</file>

<file path=customXml/itemProps2.xml><?xml version="1.0" encoding="utf-8"?>
<ds:datastoreItem xmlns:ds="http://schemas.openxmlformats.org/officeDocument/2006/customXml" ds:itemID="{D0B8DF27-E1C1-47BE-9F10-34CA53C7994B}">
  <ds:schemaRefs>
    <ds:schemaRef ds:uri="70064cff-d32e-4429-839e-fabbd6ca2b1a"/>
    <ds:schemaRef ds:uri="http://purl.org/dc/dcmitype/"/>
    <ds:schemaRef ds:uri="http://schemas.microsoft.com/office/infopath/2007/PartnerControls"/>
    <ds:schemaRef ds:uri="http://purl.org/dc/elements/1.1/"/>
    <ds:schemaRef ds:uri="http://schemas.microsoft.com/office/2006/metadata/properties"/>
    <ds:schemaRef ds:uri="cb9dd0e4-9cad-4ff4-9598-714ae8fc348e"/>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F7830BE-0430-472A-896C-71CA211EFCE1}">
  <ds:schemaRefs>
    <ds:schemaRef ds:uri="70064cff-d32e-4429-839e-fabbd6ca2b1a"/>
    <ds:schemaRef ds:uri="cb9dd0e4-9cad-4ff4-9598-714ae8fc34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Pets</Template>
  <TotalTime>1628</TotalTime>
  <Words>1147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Museo 300</vt:lpstr>
      <vt:lpstr>Museo 500</vt:lpstr>
      <vt:lpstr>Pets</vt:lpstr>
      <vt:lpstr>PAH159 - Polestar PDP Add to Bag Module - Mobile</vt:lpstr>
      <vt:lpstr>Overview</vt:lpstr>
      <vt:lpstr>Rationale</vt:lpstr>
      <vt:lpstr>Variations</vt:lpstr>
      <vt:lpstr>Control - PDP</vt:lpstr>
      <vt:lpstr>Control - Basket</vt:lpstr>
      <vt:lpstr>Control – Checkout Delivery Selection </vt:lpstr>
      <vt:lpstr>Variation 1</vt:lpstr>
      <vt:lpstr>Variation 1</vt:lpstr>
      <vt:lpstr>Variation 2</vt:lpstr>
      <vt:lpstr>Variation 2</vt:lpstr>
      <vt:lpstr>Variation 3</vt:lpstr>
      <vt:lpstr>Variation 3</vt:lpstr>
      <vt:lpstr>Test Configuration</vt:lpstr>
      <vt:lpstr>Configuration</vt:lpstr>
      <vt:lpstr>Tracking</vt:lpstr>
      <vt:lpstr>E-commerce Segment-Based Metrics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PAH139 – Pet Led Journey – Progress Bar</dc:title>
  <dc:creator>Benji Cohen</dc:creator>
  <cp:lastModifiedBy>Benji Cohen</cp:lastModifiedBy>
  <cp:revision>26</cp:revision>
  <dcterms:created xsi:type="dcterms:W3CDTF">2021-09-24T08:06:33Z</dcterms:created>
  <dcterms:modified xsi:type="dcterms:W3CDTF">2022-04-19T14:39:37Z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0x01010002F0D88D9F576C469BCD3656B38A8053</vt:lpwstr>
  </property>
</Properties>
</file>