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6"/>
  </p:notesMasterIdLst>
  <p:handoutMasterIdLst>
    <p:handoutMasterId r:id="rId17"/>
  </p:handoutMasterIdLst>
  <p:sldIdLst>
    <p:sldId id="926" r:id="rId5"/>
    <p:sldId id="941" r:id="rId6"/>
    <p:sldId id="939" r:id="rId7"/>
    <p:sldId id="940" r:id="rId8"/>
    <p:sldId id="931" r:id="rId9"/>
    <p:sldId id="932" r:id="rId10"/>
    <p:sldId id="933" r:id="rId11"/>
    <p:sldId id="934" r:id="rId12"/>
    <p:sldId id="936" r:id="rId13"/>
    <p:sldId id="937" r:id="rId14"/>
    <p:sldId id="928"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DF837B-E12F-1A4C-80C2-D64E30396E90}">
          <p14:sldIdLst>
            <p14:sldId id="926"/>
            <p14:sldId id="941"/>
          </p14:sldIdLst>
        </p14:section>
        <p14:section name="What is Sass?" id="{E28EF5E7-5AAE-4F67-BAE0-24ED57939E99}">
          <p14:sldIdLst>
            <p14:sldId id="939"/>
            <p14:sldId id="940"/>
          </p14:sldIdLst>
        </p14:section>
        <p14:section name="Nesting" id="{E9CAA418-3B41-4F4B-93EC-853209E37EE1}">
          <p14:sldIdLst>
            <p14:sldId id="931"/>
          </p14:sldIdLst>
        </p14:section>
        <p14:section name="Variables" id="{D96C31A1-DAA6-41B9-8277-B1CEFF3E9849}">
          <p14:sldIdLst>
            <p14:sldId id="932"/>
          </p14:sldIdLst>
        </p14:section>
        <p14:section name="Operators" id="{4F54E92E-266F-44CB-8F41-7C36D09C3753}">
          <p14:sldIdLst>
            <p14:sldId id="933"/>
          </p14:sldIdLst>
        </p14:section>
        <p14:section name="Mixins" id="{4BF80D64-1005-4905-A159-4B53BA53B01B}">
          <p14:sldIdLst>
            <p14:sldId id="934"/>
          </p14:sldIdLst>
        </p14:section>
        <p14:section name="Conditionals &amp; Loops" id="{ACB99D7E-B04B-40B9-A5FD-11C6EB924490}">
          <p14:sldIdLst>
            <p14:sldId id="936"/>
          </p14:sldIdLst>
        </p14:section>
        <p14:section name="Extend/Inheritance" id="{806F578E-4104-4705-94C6-8F9D8A2FD4B1}">
          <p14:sldIdLst>
            <p14:sldId id="937"/>
          </p14:sldIdLst>
        </p14:section>
        <p14:section name="END" id="{680F39C5-1F40-924B-A5D2-D6C34505C15D}">
          <p14:sldIdLst>
            <p14:sldId id="9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 Hallén" initials="JH" lastIdx="1" clrIdx="0">
    <p:extLst>
      <p:ext uri="{19B8F6BF-5375-455C-9EA6-DF929625EA0E}">
        <p15:presenceInfo xmlns:p15="http://schemas.microsoft.com/office/powerpoint/2012/main" userId="1a3b499a-0af6-410b-ad3f-a7056a3d8e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C8C"/>
    <a:srgbClr val="2F4C56"/>
    <a:srgbClr val="3D9E81"/>
    <a:srgbClr val="83D4BC"/>
    <a:srgbClr val="7FBDAB"/>
    <a:srgbClr val="ACACAC"/>
    <a:srgbClr val="1ABC9C"/>
    <a:srgbClr val="23D3D0"/>
    <a:srgbClr val="189BC9"/>
    <a:srgbClr val="00B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3694"/>
  </p:normalViewPr>
  <p:slideViewPr>
    <p:cSldViewPr snapToGrid="0">
      <p:cViewPr varScale="1">
        <p:scale>
          <a:sx n="87" d="100"/>
          <a:sy n="87" d="100"/>
        </p:scale>
        <p:origin x="1710" y="5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6752" y="2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DF1199-CBE5-1F49-89C4-D005F3F53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Corbel" panose="020B0503020204020204" pitchFamily="34" charset="0"/>
            </a:endParaRPr>
          </a:p>
        </p:txBody>
      </p:sp>
      <p:sp>
        <p:nvSpPr>
          <p:cNvPr id="4" name="Footer Placeholder 3">
            <a:extLst>
              <a:ext uri="{FF2B5EF4-FFF2-40B4-BE49-F238E27FC236}">
                <a16:creationId xmlns:a16="http://schemas.microsoft.com/office/drawing/2014/main" id="{2BD10A0F-FC21-F540-A847-E65BCD5F37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Corbel" panose="020B0503020204020204" pitchFamily="34" charset="0"/>
            </a:endParaRPr>
          </a:p>
        </p:txBody>
      </p:sp>
      <p:sp>
        <p:nvSpPr>
          <p:cNvPr id="5" name="Slide Number Placeholder 4">
            <a:extLst>
              <a:ext uri="{FF2B5EF4-FFF2-40B4-BE49-F238E27FC236}">
                <a16:creationId xmlns:a16="http://schemas.microsoft.com/office/drawing/2014/main" id="{B1A38BA1-39DC-0E4D-AC0A-A37C59FB06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9BF022-3948-5241-9BBC-9E48F465128D}" type="slidenum">
              <a:rPr lang="en-US" smtClean="0">
                <a:latin typeface="Corbel" panose="020B0503020204020204" pitchFamily="34" charset="0"/>
              </a:rPr>
              <a:t>‹#›</a:t>
            </a:fld>
            <a:endParaRPr lang="en-US" dirty="0">
              <a:latin typeface="Corbel" panose="020B0503020204020204" pitchFamily="34" charset="0"/>
            </a:endParaRPr>
          </a:p>
        </p:txBody>
      </p:sp>
      <p:sp>
        <p:nvSpPr>
          <p:cNvPr id="6" name="Date Placeholder 5">
            <a:extLst>
              <a:ext uri="{FF2B5EF4-FFF2-40B4-BE49-F238E27FC236}">
                <a16:creationId xmlns:a16="http://schemas.microsoft.com/office/drawing/2014/main" id="{73593861-C99D-F645-A1CB-9165E57B81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ECB68D-AFAD-8244-A533-53AD8462AF8B}" type="datetimeFigureOut">
              <a:rPr lang="en-US" smtClean="0">
                <a:latin typeface="Corbel" panose="020B0503020204020204" pitchFamily="34" charset="0"/>
              </a:rPr>
              <a:t>6/10/2019</a:t>
            </a:fld>
            <a:endParaRPr lang="en-US" dirty="0">
              <a:latin typeface="Corbel" panose="020B0503020204020204" pitchFamily="34" charset="0"/>
            </a:endParaRPr>
          </a:p>
        </p:txBody>
      </p:sp>
    </p:spTree>
    <p:extLst>
      <p:ext uri="{BB962C8B-B14F-4D97-AF65-F5344CB8AC3E}">
        <p14:creationId xmlns:p14="http://schemas.microsoft.com/office/powerpoint/2010/main" val="209225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orbel" panose="020B0503020204020204" pitchFamily="34" charset="0"/>
              </a:defRPr>
            </a:lvl1pPr>
          </a:lstStyle>
          <a:p>
            <a:endParaRPr lang="sv-S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orbel" panose="020B0503020204020204" pitchFamily="34" charset="0"/>
              </a:defRPr>
            </a:lvl1pPr>
          </a:lstStyle>
          <a:p>
            <a:fld id="{99A1A89B-1BF1-0B47-A39C-6E858E8A8CC3}" type="datetimeFigureOut">
              <a:rPr lang="sv-SE" smtClean="0"/>
              <a:pPr/>
              <a:t>2019-06-10</a:t>
            </a:fld>
            <a:endParaRPr lang="sv-S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orbel" panose="020B0503020204020204" pitchFamily="34" charset="0"/>
              </a:defRPr>
            </a:lvl1pPr>
          </a:lstStyle>
          <a:p>
            <a:endParaRPr lang="sv-S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orbel" panose="020B0503020204020204" pitchFamily="34" charset="0"/>
              </a:defRPr>
            </a:lvl1pPr>
          </a:lstStyle>
          <a:p>
            <a:fld id="{C3873C48-7FB8-ED42-9D91-47D0279BC069}" type="slidenum">
              <a:rPr lang="sv-SE" smtClean="0"/>
              <a:pPr/>
              <a:t>‹#›</a:t>
            </a:fld>
            <a:endParaRPr lang="sv-SE" dirty="0"/>
          </a:p>
        </p:txBody>
      </p:sp>
    </p:spTree>
    <p:extLst>
      <p:ext uri="{BB962C8B-B14F-4D97-AF65-F5344CB8AC3E}">
        <p14:creationId xmlns:p14="http://schemas.microsoft.com/office/powerpoint/2010/main" val="263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orbel" panose="020B0503020204020204" pitchFamily="34" charset="0"/>
        <a:ea typeface="+mn-ea"/>
        <a:cs typeface="+mn-cs"/>
      </a:defRPr>
    </a:lvl1pPr>
    <a:lvl2pPr marL="457200" algn="l" defTabSz="914400" rtl="0" eaLnBrk="1" latinLnBrk="0" hangingPunct="1">
      <a:defRPr sz="1200" b="0" i="0" kern="1200">
        <a:solidFill>
          <a:schemeClr val="tx1"/>
        </a:solidFill>
        <a:latin typeface="Corbel" panose="020B0503020204020204" pitchFamily="34" charset="0"/>
        <a:ea typeface="+mn-ea"/>
        <a:cs typeface="+mn-cs"/>
      </a:defRPr>
    </a:lvl2pPr>
    <a:lvl3pPr marL="914400" algn="l" defTabSz="914400" rtl="0" eaLnBrk="1" latinLnBrk="0" hangingPunct="1">
      <a:defRPr sz="1200" b="0" i="0" kern="1200">
        <a:solidFill>
          <a:schemeClr val="tx1"/>
        </a:solidFill>
        <a:latin typeface="Corbel" panose="020B0503020204020204" pitchFamily="34" charset="0"/>
        <a:ea typeface="+mn-ea"/>
        <a:cs typeface="+mn-cs"/>
      </a:defRPr>
    </a:lvl3pPr>
    <a:lvl4pPr marL="1371600" algn="l" defTabSz="914400" rtl="0" eaLnBrk="1" latinLnBrk="0" hangingPunct="1">
      <a:defRPr sz="1200" b="0" i="0" kern="1200">
        <a:solidFill>
          <a:schemeClr val="tx1"/>
        </a:solidFill>
        <a:latin typeface="Corbel" panose="020B0503020204020204" pitchFamily="34" charset="0"/>
        <a:ea typeface="+mn-ea"/>
        <a:cs typeface="+mn-cs"/>
      </a:defRPr>
    </a:lvl4pPr>
    <a:lvl5pPr marL="1828800" algn="l" defTabSz="914400" rtl="0" eaLnBrk="1" latinLnBrk="0" hangingPunct="1">
      <a:defRPr sz="1200" b="0" i="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DF3B05-E2B7-7C42-8CB0-2D376C6E05A5}"/>
              </a:ext>
            </a:extLst>
          </p:cNvPr>
          <p:cNvSpPr/>
          <p:nvPr userDrawn="1"/>
        </p:nvSpPr>
        <p:spPr>
          <a:xfrm>
            <a:off x="10981267" y="6146800"/>
            <a:ext cx="1210733" cy="711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orbel" panose="020B0503020204020204" pitchFamily="34" charset="0"/>
            </a:endParaRPr>
          </a:p>
        </p:txBody>
      </p:sp>
      <p:pic>
        <p:nvPicPr>
          <p:cNvPr id="6" name="Picture 5">
            <a:extLst>
              <a:ext uri="{FF2B5EF4-FFF2-40B4-BE49-F238E27FC236}">
                <a16:creationId xmlns:a16="http://schemas.microsoft.com/office/drawing/2014/main" id="{A15C290A-5AAB-B748-B094-295303A66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659" y="2315084"/>
            <a:ext cx="4832681" cy="2227832"/>
          </a:xfrm>
          <a:prstGeom prst="rect">
            <a:avLst/>
          </a:prstGeom>
        </p:spPr>
      </p:pic>
    </p:spTree>
    <p:extLst>
      <p:ext uri="{BB962C8B-B14F-4D97-AF65-F5344CB8AC3E}">
        <p14:creationId xmlns:p14="http://schemas.microsoft.com/office/powerpoint/2010/main" val="20687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0F739-19D3-B64A-9A4C-4C1B01C9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D601D1C8-D0E2-B440-80BE-28D18FEE09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7"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8F35E252-7355-4A19-B617-EE06C9FD8C3C}"/>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8" name="Text Placeholder 2">
            <a:extLst>
              <a:ext uri="{FF2B5EF4-FFF2-40B4-BE49-F238E27FC236}">
                <a16:creationId xmlns:a16="http://schemas.microsoft.com/office/drawing/2014/main" id="{0D627591-B1F0-4E7F-9D7D-11E15E6005E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9" name="Text Placeholder 2">
            <a:extLst>
              <a:ext uri="{FF2B5EF4-FFF2-40B4-BE49-F238E27FC236}">
                <a16:creationId xmlns:a16="http://schemas.microsoft.com/office/drawing/2014/main" id="{B5E606BD-CCEE-47E9-8D55-BD46299A0B09}"/>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07223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with text">
    <p:spTree>
      <p:nvGrpSpPr>
        <p:cNvPr id="1" name=""/>
        <p:cNvGrpSpPr/>
        <p:nvPr/>
      </p:nvGrpSpPr>
      <p:grpSpPr>
        <a:xfrm>
          <a:off x="0" y="0"/>
          <a:ext cx="0" cy="0"/>
          <a:chOff x="0" y="0"/>
          <a:chExt cx="0" cy="0"/>
        </a:xfrm>
      </p:grpSpPr>
      <p:sp>
        <p:nvSpPr>
          <p:cNvPr id="4"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987241F-EE8C-0441-8F62-AC7A79F70EFB}"/>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27C2F28-B241-6D49-B458-6EA506FEB8AB}"/>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9" name="Picture 8">
            <a:extLst>
              <a:ext uri="{FF2B5EF4-FFF2-40B4-BE49-F238E27FC236}">
                <a16:creationId xmlns:a16="http://schemas.microsoft.com/office/drawing/2014/main" id="{9ADB033B-6544-934E-931A-550E86299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58FF3B5B-6934-4BAF-A0C9-DEC867131200}"/>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8CAAB445-C962-4678-A3A3-626FF3E3FED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95795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4A60C7-C46B-3D47-8BB9-80A37687C2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5672763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03A713F-C5A2-C648-AAC5-F74E965346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89492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DE932-83C8-6A4D-957B-FFF5C569104C}"/>
              </a:ext>
            </a:extLst>
          </p:cNvPr>
          <p:cNvSpPr>
            <a:spLocks noGrp="1"/>
          </p:cNvSpPr>
          <p:nvPr>
            <p:ph sz="half" idx="1"/>
          </p:nvPr>
        </p:nvSpPr>
        <p:spPr>
          <a:xfrm>
            <a:off x="838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6B0B84-2BEC-2F4C-B2DA-617D6DDD50EF}"/>
              </a:ext>
            </a:extLst>
          </p:cNvPr>
          <p:cNvSpPr>
            <a:spLocks noGrp="1"/>
          </p:cNvSpPr>
          <p:nvPr>
            <p:ph sz="half" idx="2"/>
          </p:nvPr>
        </p:nvSpPr>
        <p:spPr>
          <a:xfrm>
            <a:off x="6172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E41A3F99-44A0-244F-B0A1-0EC281A5FF17}"/>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B010437D-BD10-A341-908A-F1C3570033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86EEE15-7BFC-9842-A261-486CA3CF66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99378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Title 1">
            <a:extLst>
              <a:ext uri="{FF2B5EF4-FFF2-40B4-BE49-F238E27FC236}">
                <a16:creationId xmlns:a16="http://schemas.microsoft.com/office/drawing/2014/main" id="{D299922D-8CBA-4744-8298-E41867CA1284}"/>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D6AE25A-96B1-7849-951D-511E920A95A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0D2BA7D-FAA2-CE46-91F6-0C3FC19A8FA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527E08D-95B7-094F-9866-0737188869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Comparison with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B23A4F-D84A-8C4C-B202-404C40D323EC}"/>
              </a:ext>
            </a:extLst>
          </p:cNvPr>
          <p:cNvSpPr>
            <a:spLocks noGrp="1"/>
          </p:cNvSpPr>
          <p:nvPr>
            <p:ph type="body" idx="1"/>
          </p:nvPr>
        </p:nvSpPr>
        <p:spPr>
          <a:xfrm>
            <a:off x="838200" y="1252991"/>
            <a:ext cx="5157787"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6593A-E48A-274F-82B5-D479E46879E4}"/>
              </a:ext>
            </a:extLst>
          </p:cNvPr>
          <p:cNvSpPr>
            <a:spLocks noGrp="1"/>
          </p:cNvSpPr>
          <p:nvPr>
            <p:ph sz="half" idx="2"/>
          </p:nvPr>
        </p:nvSpPr>
        <p:spPr>
          <a:xfrm>
            <a:off x="838200" y="2076903"/>
            <a:ext cx="5157787"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BB109-84C2-1E4A-8EDA-46A9A54211B2}"/>
              </a:ext>
            </a:extLst>
          </p:cNvPr>
          <p:cNvSpPr>
            <a:spLocks noGrp="1"/>
          </p:cNvSpPr>
          <p:nvPr>
            <p:ph type="body" sz="quarter" idx="3"/>
          </p:nvPr>
        </p:nvSpPr>
        <p:spPr>
          <a:xfrm>
            <a:off x="6170612" y="1252991"/>
            <a:ext cx="5183188"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EAE0C7-2A9D-DD42-AAB2-D061DB7FA270}"/>
              </a:ext>
            </a:extLst>
          </p:cNvPr>
          <p:cNvSpPr>
            <a:spLocks noGrp="1"/>
          </p:cNvSpPr>
          <p:nvPr>
            <p:ph sz="quarter" idx="4"/>
          </p:nvPr>
        </p:nvSpPr>
        <p:spPr>
          <a:xfrm>
            <a:off x="6170612" y="2076903"/>
            <a:ext cx="5183188"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a:extLst>
              <a:ext uri="{FF2B5EF4-FFF2-40B4-BE49-F238E27FC236}">
                <a16:creationId xmlns:a16="http://schemas.microsoft.com/office/drawing/2014/main" id="{74323163-E0C1-694E-B0A0-1EC791206B63}"/>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3326F420-98AD-464E-ABD2-A6D65B0A6715}"/>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5D68DD6-9E86-F947-92D3-052B6FAA7C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8828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grpSp>
        <p:nvGrpSpPr>
          <p:cNvPr id="4" name="组合 19" descr="e7d195523061f1c074694c8bbf98be7b1e4b015d796375963FD28840057458461C7CA0DAD340D15583DEDFC2E3241C4F392EF3A8B4D067B40CF4F149DD7E51F346B0CAB1BCCF6DB2480C67273C6C9E4CDBF9CD6B8B849B20200C58D53306C1C62892ED2C40D1EDFC02F1A8D69C6E3FE6E308737E71A1BE990355B911EE05A1D9322228C93F609471">
            <a:extLst>
              <a:ext uri="{FF2B5EF4-FFF2-40B4-BE49-F238E27FC236}">
                <a16:creationId xmlns:a16="http://schemas.microsoft.com/office/drawing/2014/main" id="{C6087D6F-24A4-9947-977A-29AB7EF7FE92}"/>
              </a:ext>
            </a:extLst>
          </p:cNvPr>
          <p:cNvGrpSpPr/>
          <p:nvPr userDrawn="1"/>
        </p:nvGrpSpPr>
        <p:grpSpPr>
          <a:xfrm>
            <a:off x="4527896" y="1675125"/>
            <a:ext cx="3136209" cy="2921154"/>
            <a:chOff x="7182738" y="1809071"/>
            <a:chExt cx="3136209" cy="2921154"/>
          </a:xfrm>
          <a:solidFill>
            <a:srgbClr val="29BB9C"/>
          </a:solidFill>
        </p:grpSpPr>
        <p:sp>
          <p:nvSpPr>
            <p:cNvPr id="5" name="矩形标注 5">
              <a:extLst>
                <a:ext uri="{FF2B5EF4-FFF2-40B4-BE49-F238E27FC236}">
                  <a16:creationId xmlns:a16="http://schemas.microsoft.com/office/drawing/2014/main" id="{AC3DAF59-AF79-8A49-BC05-AF13DF7472EB}"/>
                </a:ext>
              </a:extLst>
            </p:cNvPr>
            <p:cNvSpPr/>
            <p:nvPr/>
          </p:nvSpPr>
          <p:spPr>
            <a:xfrm flipH="1">
              <a:off x="7182738" y="1809071"/>
              <a:ext cx="3136209" cy="2921154"/>
            </a:xfrm>
            <a:prstGeom prst="wedgeRectCallout">
              <a:avLst>
                <a:gd name="adj1" fmla="val 33453"/>
                <a:gd name="adj2" fmla="val 870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标注 7">
              <a:extLst>
                <a:ext uri="{FF2B5EF4-FFF2-40B4-BE49-F238E27FC236}">
                  <a16:creationId xmlns:a16="http://schemas.microsoft.com/office/drawing/2014/main" id="{860859C8-396B-7041-8DAF-BD0B26ADBB30}"/>
                </a:ext>
              </a:extLst>
            </p:cNvPr>
            <p:cNvSpPr/>
            <p:nvPr/>
          </p:nvSpPr>
          <p:spPr>
            <a:xfrm>
              <a:off x="7531205" y="2133644"/>
              <a:ext cx="2439273" cy="2272008"/>
            </a:xfrm>
            <a:prstGeom prst="wedgeRectCallout">
              <a:avLst>
                <a:gd name="adj1" fmla="val 33453"/>
                <a:gd name="adj2" fmla="val 870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nvGrpSpPr>
            <p:cNvPr id="7" name="组合 18">
              <a:extLst>
                <a:ext uri="{FF2B5EF4-FFF2-40B4-BE49-F238E27FC236}">
                  <a16:creationId xmlns:a16="http://schemas.microsoft.com/office/drawing/2014/main" id="{E09E69B3-DDA4-5645-83A0-702A9FB07FB3}"/>
                </a:ext>
              </a:extLst>
            </p:cNvPr>
            <p:cNvGrpSpPr/>
            <p:nvPr/>
          </p:nvGrpSpPr>
          <p:grpSpPr>
            <a:xfrm>
              <a:off x="7983792" y="3091818"/>
              <a:ext cx="1521618" cy="307258"/>
              <a:chOff x="7983792" y="3091818"/>
              <a:chExt cx="1521618" cy="307258"/>
            </a:xfrm>
            <a:grpFill/>
          </p:grpSpPr>
          <p:sp>
            <p:nvSpPr>
              <p:cNvPr id="8" name="矩形标注 13">
                <a:extLst>
                  <a:ext uri="{FF2B5EF4-FFF2-40B4-BE49-F238E27FC236}">
                    <a16:creationId xmlns:a16="http://schemas.microsoft.com/office/drawing/2014/main" id="{D42A56C3-9507-564A-A54A-C1B016BE3E56}"/>
                  </a:ext>
                </a:extLst>
              </p:cNvPr>
              <p:cNvSpPr/>
              <p:nvPr/>
            </p:nvSpPr>
            <p:spPr>
              <a:xfrm>
                <a:off x="8599277" y="3091818"/>
                <a:ext cx="290647" cy="307258"/>
              </a:xfrm>
              <a:prstGeom prst="wedgeRectCallout">
                <a:avLst>
                  <a:gd name="adj1" fmla="val -6410"/>
                  <a:gd name="adj2" fmla="val 29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矩形标注 11">
                <a:extLst>
                  <a:ext uri="{FF2B5EF4-FFF2-40B4-BE49-F238E27FC236}">
                    <a16:creationId xmlns:a16="http://schemas.microsoft.com/office/drawing/2014/main" id="{520C5C00-7A5F-EE43-B03F-7E76757BA569}"/>
                  </a:ext>
                </a:extLst>
              </p:cNvPr>
              <p:cNvSpPr/>
              <p:nvPr/>
            </p:nvSpPr>
            <p:spPr>
              <a:xfrm>
                <a:off x="7983792"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0" name="矩形标注 16">
                <a:extLst>
                  <a:ext uri="{FF2B5EF4-FFF2-40B4-BE49-F238E27FC236}">
                    <a16:creationId xmlns:a16="http://schemas.microsoft.com/office/drawing/2014/main" id="{8C19095F-F64F-2D40-8D4B-C429C0D80344}"/>
                  </a:ext>
                </a:extLst>
              </p:cNvPr>
              <p:cNvSpPr/>
              <p:nvPr/>
            </p:nvSpPr>
            <p:spPr>
              <a:xfrm>
                <a:off x="9214763"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grpSp>
      <p:sp>
        <p:nvSpPr>
          <p:cNvPr id="15" name="Title 1">
            <a:extLst>
              <a:ext uri="{FF2B5EF4-FFF2-40B4-BE49-F238E27FC236}">
                <a16:creationId xmlns:a16="http://schemas.microsoft.com/office/drawing/2014/main" id="{6B57C0C5-1392-C747-84E7-AC25FE6C165E}"/>
              </a:ext>
            </a:extLst>
          </p:cNvPr>
          <p:cNvSpPr>
            <a:spLocks noGrp="1"/>
          </p:cNvSpPr>
          <p:nvPr>
            <p:ph type="title" hasCustomPrompt="1"/>
          </p:nvPr>
        </p:nvSpPr>
        <p:spPr>
          <a:xfrm>
            <a:off x="4019166" y="990623"/>
            <a:ext cx="4141184" cy="452696"/>
          </a:xfrm>
          <a:prstGeom prst="rect">
            <a:avLst/>
          </a:prstGeom>
        </p:spPr>
        <p:txBody>
          <a:bodyPr/>
          <a:lstStyle>
            <a:lvl1pPr algn="ctr">
              <a:defRPr sz="2400" b="1" i="0">
                <a:solidFill>
                  <a:schemeClr val="accent1"/>
                </a:solidFill>
                <a:latin typeface="+mn-lt"/>
              </a:defRPr>
            </a:lvl1pPr>
          </a:lstStyle>
          <a:p>
            <a:r>
              <a:rPr lang="en-US" dirty="0"/>
              <a:t>30 min break</a:t>
            </a:r>
          </a:p>
        </p:txBody>
      </p:sp>
      <p:pic>
        <p:nvPicPr>
          <p:cNvPr id="12" name="Picture 11">
            <a:extLst>
              <a:ext uri="{FF2B5EF4-FFF2-40B4-BE49-F238E27FC236}">
                <a16:creationId xmlns:a16="http://schemas.microsoft.com/office/drawing/2014/main" id="{6442A458-834A-F740-9E6E-AC493C6258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0860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6D5C0-9CD1-DE4A-B138-7E749463D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63208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1" name="Picture 10">
            <a:extLst>
              <a:ext uri="{FF2B5EF4-FFF2-40B4-BE49-F238E27FC236}">
                <a16:creationId xmlns:a16="http://schemas.microsoft.com/office/drawing/2014/main" id="{3293436C-EC21-294D-B6DA-7858D9C350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5041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矩形 8"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ED60A6AA-9B7F-6346-ABF5-9D7D8BC775A1}"/>
              </a:ext>
            </a:extLst>
          </p:cNvPr>
          <p:cNvSpPr/>
          <p:nvPr userDrawn="1"/>
        </p:nvSpPr>
        <p:spPr>
          <a:xfrm>
            <a:off x="1389849" y="1798320"/>
            <a:ext cx="2633512" cy="33528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1" name="矩形 2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F3F60D2-9426-A840-9271-E413C9E4C68A}"/>
              </a:ext>
            </a:extLst>
          </p:cNvPr>
          <p:cNvSpPr/>
          <p:nvPr userDrawn="1"/>
        </p:nvSpPr>
        <p:spPr>
          <a:xfrm>
            <a:off x="761999" y="2806224"/>
            <a:ext cx="3962402" cy="14609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3" name="Title 1">
            <a:extLst>
              <a:ext uri="{FF2B5EF4-FFF2-40B4-BE49-F238E27FC236}">
                <a16:creationId xmlns:a16="http://schemas.microsoft.com/office/drawing/2014/main" id="{45A45F15-666E-D74C-BFB6-2CF2AAA6A576}"/>
              </a:ext>
            </a:extLst>
          </p:cNvPr>
          <p:cNvSpPr>
            <a:spLocks noGrp="1"/>
          </p:cNvSpPr>
          <p:nvPr>
            <p:ph type="title" hasCustomPrompt="1"/>
          </p:nvPr>
        </p:nvSpPr>
        <p:spPr>
          <a:xfrm>
            <a:off x="839769" y="3194460"/>
            <a:ext cx="3794984" cy="684503"/>
          </a:xfrm>
          <a:prstGeom prst="rect">
            <a:avLst/>
          </a:prstGeom>
        </p:spPr>
        <p:txBody>
          <a:bodyPr/>
          <a:lstStyle>
            <a:lvl1pPr algn="ctr">
              <a:defRPr sz="4800" b="1" i="0">
                <a:solidFill>
                  <a:schemeClr val="bg1"/>
                </a:solidFill>
                <a:latin typeface="+mn-lt"/>
              </a:defRPr>
            </a:lvl1pPr>
          </a:lstStyle>
          <a:p>
            <a:r>
              <a:rPr lang="en-US" dirty="0"/>
              <a:t>AGENDA</a:t>
            </a:r>
          </a:p>
        </p:txBody>
      </p:sp>
      <p:sp>
        <p:nvSpPr>
          <p:cNvPr id="24" name="Text Placeholder 23">
            <a:extLst>
              <a:ext uri="{FF2B5EF4-FFF2-40B4-BE49-F238E27FC236}">
                <a16:creationId xmlns:a16="http://schemas.microsoft.com/office/drawing/2014/main" id="{F7F61324-112F-C14F-B18F-C2DCE253E836}"/>
              </a:ext>
            </a:extLst>
          </p:cNvPr>
          <p:cNvSpPr>
            <a:spLocks noGrp="1"/>
          </p:cNvSpPr>
          <p:nvPr>
            <p:ph type="body" sz="quarter" idx="10" hasCustomPrompt="1"/>
          </p:nvPr>
        </p:nvSpPr>
        <p:spPr>
          <a:xfrm>
            <a:off x="7475580" y="1435015"/>
            <a:ext cx="3149831" cy="363305"/>
          </a:xfrm>
          <a:prstGeom prst="rect">
            <a:avLst/>
          </a:prstGeom>
        </p:spPr>
        <p:txBody>
          <a:bodyPr/>
          <a:lstStyle>
            <a:lvl1pPr marL="0" indent="0">
              <a:buNone/>
              <a:defRPr sz="2400" b="1">
                <a:latin typeface="+mn-lt"/>
              </a:defRPr>
            </a:lvl1pPr>
          </a:lstStyle>
          <a:p>
            <a:pPr lvl="0"/>
            <a:r>
              <a:rPr lang="en-US"/>
              <a:t>ADD TEXT</a:t>
            </a:r>
          </a:p>
        </p:txBody>
      </p:sp>
      <p:sp>
        <p:nvSpPr>
          <p:cNvPr id="25" name="Text Placeholder 23">
            <a:extLst>
              <a:ext uri="{FF2B5EF4-FFF2-40B4-BE49-F238E27FC236}">
                <a16:creationId xmlns:a16="http://schemas.microsoft.com/office/drawing/2014/main" id="{64A0192D-F043-634D-8A42-9C49F3B3A76A}"/>
              </a:ext>
            </a:extLst>
          </p:cNvPr>
          <p:cNvSpPr>
            <a:spLocks noGrp="1"/>
          </p:cNvSpPr>
          <p:nvPr>
            <p:ph type="body" sz="quarter" idx="11" hasCustomPrompt="1"/>
          </p:nvPr>
        </p:nvSpPr>
        <p:spPr>
          <a:xfrm>
            <a:off x="7475580" y="1833714"/>
            <a:ext cx="3149831" cy="363305"/>
          </a:xfrm>
          <a:prstGeom prst="rect">
            <a:avLst/>
          </a:prstGeom>
        </p:spPr>
        <p:txBody>
          <a:bodyPr/>
          <a:lstStyle>
            <a:lvl1pPr marL="0" indent="0">
              <a:buNone/>
              <a:defRPr sz="1200" b="0">
                <a:latin typeface="+mn-lt"/>
              </a:defRPr>
            </a:lvl1pPr>
          </a:lstStyle>
          <a:p>
            <a:pPr lvl="0"/>
            <a:r>
              <a:rPr lang="en-US"/>
              <a:t>ADD TEXT</a:t>
            </a:r>
          </a:p>
        </p:txBody>
      </p:sp>
      <p:sp>
        <p:nvSpPr>
          <p:cNvPr id="26" name="Text Placeholder 23">
            <a:extLst>
              <a:ext uri="{FF2B5EF4-FFF2-40B4-BE49-F238E27FC236}">
                <a16:creationId xmlns:a16="http://schemas.microsoft.com/office/drawing/2014/main" id="{916B27A4-9074-2D4C-AEC5-4004F155B95E}"/>
              </a:ext>
            </a:extLst>
          </p:cNvPr>
          <p:cNvSpPr>
            <a:spLocks noGrp="1"/>
          </p:cNvSpPr>
          <p:nvPr>
            <p:ph type="body" sz="quarter" idx="12" hasCustomPrompt="1"/>
          </p:nvPr>
        </p:nvSpPr>
        <p:spPr>
          <a:xfrm>
            <a:off x="7475580" y="2682688"/>
            <a:ext cx="3149831" cy="363305"/>
          </a:xfrm>
          <a:prstGeom prst="rect">
            <a:avLst/>
          </a:prstGeom>
        </p:spPr>
        <p:txBody>
          <a:bodyPr/>
          <a:lstStyle>
            <a:lvl1pPr marL="0" indent="0">
              <a:buNone/>
              <a:defRPr sz="2400" b="1">
                <a:latin typeface="+mn-lt"/>
              </a:defRPr>
            </a:lvl1pPr>
          </a:lstStyle>
          <a:p>
            <a:pPr lvl="0"/>
            <a:r>
              <a:rPr lang="en-US"/>
              <a:t>ADD TEXT</a:t>
            </a:r>
          </a:p>
        </p:txBody>
      </p:sp>
      <p:sp>
        <p:nvSpPr>
          <p:cNvPr id="27" name="Text Placeholder 23">
            <a:extLst>
              <a:ext uri="{FF2B5EF4-FFF2-40B4-BE49-F238E27FC236}">
                <a16:creationId xmlns:a16="http://schemas.microsoft.com/office/drawing/2014/main" id="{8B635D0E-5518-9F42-A06D-EA4A5F2C489C}"/>
              </a:ext>
            </a:extLst>
          </p:cNvPr>
          <p:cNvSpPr>
            <a:spLocks noGrp="1"/>
          </p:cNvSpPr>
          <p:nvPr>
            <p:ph type="body" sz="quarter" idx="13" hasCustomPrompt="1"/>
          </p:nvPr>
        </p:nvSpPr>
        <p:spPr>
          <a:xfrm>
            <a:off x="7475580" y="3081387"/>
            <a:ext cx="3149831" cy="363305"/>
          </a:xfrm>
          <a:prstGeom prst="rect">
            <a:avLst/>
          </a:prstGeom>
        </p:spPr>
        <p:txBody>
          <a:bodyPr/>
          <a:lstStyle>
            <a:lvl1pPr marL="0" indent="0">
              <a:buNone/>
              <a:defRPr sz="1200" b="0">
                <a:latin typeface="+mn-lt"/>
              </a:defRPr>
            </a:lvl1pPr>
          </a:lstStyle>
          <a:p>
            <a:pPr lvl="0"/>
            <a:r>
              <a:rPr lang="en-US"/>
              <a:t>ADD TEXT</a:t>
            </a:r>
          </a:p>
        </p:txBody>
      </p:sp>
      <p:sp>
        <p:nvSpPr>
          <p:cNvPr id="28" name="Text Placeholder 23">
            <a:extLst>
              <a:ext uri="{FF2B5EF4-FFF2-40B4-BE49-F238E27FC236}">
                <a16:creationId xmlns:a16="http://schemas.microsoft.com/office/drawing/2014/main" id="{6A921099-1740-344D-A8B2-8BB79A6F3566}"/>
              </a:ext>
            </a:extLst>
          </p:cNvPr>
          <p:cNvSpPr>
            <a:spLocks noGrp="1"/>
          </p:cNvSpPr>
          <p:nvPr>
            <p:ph type="body" sz="quarter" idx="14" hasCustomPrompt="1"/>
          </p:nvPr>
        </p:nvSpPr>
        <p:spPr>
          <a:xfrm>
            <a:off x="7475580" y="3868501"/>
            <a:ext cx="3149831" cy="363305"/>
          </a:xfrm>
          <a:prstGeom prst="rect">
            <a:avLst/>
          </a:prstGeom>
        </p:spPr>
        <p:txBody>
          <a:bodyPr/>
          <a:lstStyle>
            <a:lvl1pPr marL="0" indent="0">
              <a:buNone/>
              <a:defRPr sz="2400" b="1">
                <a:latin typeface="+mn-lt"/>
              </a:defRPr>
            </a:lvl1pPr>
          </a:lstStyle>
          <a:p>
            <a:pPr lvl="0"/>
            <a:r>
              <a:rPr lang="en-US"/>
              <a:t>ADD TEXT</a:t>
            </a:r>
          </a:p>
        </p:txBody>
      </p:sp>
      <p:sp>
        <p:nvSpPr>
          <p:cNvPr id="29" name="Text Placeholder 23">
            <a:extLst>
              <a:ext uri="{FF2B5EF4-FFF2-40B4-BE49-F238E27FC236}">
                <a16:creationId xmlns:a16="http://schemas.microsoft.com/office/drawing/2014/main" id="{E7C0D605-0503-5F46-85DA-9CDE28A42311}"/>
              </a:ext>
            </a:extLst>
          </p:cNvPr>
          <p:cNvSpPr>
            <a:spLocks noGrp="1"/>
          </p:cNvSpPr>
          <p:nvPr>
            <p:ph type="body" sz="quarter" idx="15" hasCustomPrompt="1"/>
          </p:nvPr>
        </p:nvSpPr>
        <p:spPr>
          <a:xfrm>
            <a:off x="7475580" y="4267200"/>
            <a:ext cx="3149831" cy="363305"/>
          </a:xfrm>
          <a:prstGeom prst="rect">
            <a:avLst/>
          </a:prstGeom>
        </p:spPr>
        <p:txBody>
          <a:bodyPr/>
          <a:lstStyle>
            <a:lvl1pPr marL="0" indent="0">
              <a:buNone/>
              <a:defRPr sz="1200" b="0">
                <a:latin typeface="+mn-lt"/>
              </a:defRPr>
            </a:lvl1pPr>
          </a:lstStyle>
          <a:p>
            <a:pPr lvl="0"/>
            <a:r>
              <a:rPr lang="en-US"/>
              <a:t>ADD TEXT</a:t>
            </a:r>
          </a:p>
        </p:txBody>
      </p:sp>
      <p:sp>
        <p:nvSpPr>
          <p:cNvPr id="30" name="Text Placeholder 23">
            <a:extLst>
              <a:ext uri="{FF2B5EF4-FFF2-40B4-BE49-F238E27FC236}">
                <a16:creationId xmlns:a16="http://schemas.microsoft.com/office/drawing/2014/main" id="{396F67A8-3DD5-3743-A9AE-BA5024553F19}"/>
              </a:ext>
            </a:extLst>
          </p:cNvPr>
          <p:cNvSpPr>
            <a:spLocks noGrp="1"/>
          </p:cNvSpPr>
          <p:nvPr>
            <p:ph type="body" sz="quarter" idx="16" hasCustomPrompt="1"/>
          </p:nvPr>
        </p:nvSpPr>
        <p:spPr>
          <a:xfrm>
            <a:off x="7475580" y="5160539"/>
            <a:ext cx="3149831" cy="363305"/>
          </a:xfrm>
          <a:prstGeom prst="rect">
            <a:avLst/>
          </a:prstGeom>
        </p:spPr>
        <p:txBody>
          <a:bodyPr/>
          <a:lstStyle>
            <a:lvl1pPr marL="0" indent="0">
              <a:buNone/>
              <a:defRPr sz="2400" b="1">
                <a:latin typeface="+mn-lt"/>
              </a:defRPr>
            </a:lvl1pPr>
          </a:lstStyle>
          <a:p>
            <a:pPr lvl="0"/>
            <a:r>
              <a:rPr lang="en-US"/>
              <a:t>ADD TEXT</a:t>
            </a:r>
          </a:p>
        </p:txBody>
      </p:sp>
      <p:sp>
        <p:nvSpPr>
          <p:cNvPr id="31" name="Text Placeholder 23">
            <a:extLst>
              <a:ext uri="{FF2B5EF4-FFF2-40B4-BE49-F238E27FC236}">
                <a16:creationId xmlns:a16="http://schemas.microsoft.com/office/drawing/2014/main" id="{00F1E8D1-7496-6B4C-BA8A-1013C300BA55}"/>
              </a:ext>
            </a:extLst>
          </p:cNvPr>
          <p:cNvSpPr>
            <a:spLocks noGrp="1"/>
          </p:cNvSpPr>
          <p:nvPr>
            <p:ph type="body" sz="quarter" idx="17" hasCustomPrompt="1"/>
          </p:nvPr>
        </p:nvSpPr>
        <p:spPr>
          <a:xfrm>
            <a:off x="7475580" y="5559238"/>
            <a:ext cx="3149831" cy="363305"/>
          </a:xfrm>
          <a:prstGeom prst="rect">
            <a:avLst/>
          </a:prstGeom>
        </p:spPr>
        <p:txBody>
          <a:bodyPr/>
          <a:lstStyle>
            <a:lvl1pPr marL="0" indent="0">
              <a:buNone/>
              <a:defRPr sz="1200" b="0">
                <a:latin typeface="+mn-lt"/>
              </a:defRPr>
            </a:lvl1pPr>
          </a:lstStyle>
          <a:p>
            <a:pPr lvl="0"/>
            <a:r>
              <a:rPr lang="en-US"/>
              <a:t>ADD TEXT</a:t>
            </a:r>
          </a:p>
        </p:txBody>
      </p:sp>
      <p:sp>
        <p:nvSpPr>
          <p:cNvPr id="36" name="Text Placeholder 23">
            <a:extLst>
              <a:ext uri="{FF2B5EF4-FFF2-40B4-BE49-F238E27FC236}">
                <a16:creationId xmlns:a16="http://schemas.microsoft.com/office/drawing/2014/main" id="{6C3D23E0-C904-6C49-9362-D1F456910334}"/>
              </a:ext>
            </a:extLst>
          </p:cNvPr>
          <p:cNvSpPr>
            <a:spLocks noGrp="1"/>
          </p:cNvSpPr>
          <p:nvPr>
            <p:ph type="body" sz="quarter" idx="18" hasCustomPrompt="1"/>
          </p:nvPr>
        </p:nvSpPr>
        <p:spPr>
          <a:xfrm>
            <a:off x="6457950" y="14350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01</a:t>
            </a:r>
          </a:p>
        </p:txBody>
      </p:sp>
      <p:sp>
        <p:nvSpPr>
          <p:cNvPr id="38" name="Text Placeholder 23">
            <a:extLst>
              <a:ext uri="{FF2B5EF4-FFF2-40B4-BE49-F238E27FC236}">
                <a16:creationId xmlns:a16="http://schemas.microsoft.com/office/drawing/2014/main" id="{03E34252-2BEC-9946-9B24-EF73138D1E75}"/>
              </a:ext>
            </a:extLst>
          </p:cNvPr>
          <p:cNvSpPr>
            <a:spLocks noGrp="1"/>
          </p:cNvSpPr>
          <p:nvPr>
            <p:ph type="body" sz="quarter" idx="19" hasCustomPrompt="1"/>
          </p:nvPr>
        </p:nvSpPr>
        <p:spPr>
          <a:xfrm>
            <a:off x="6457950" y="26593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02</a:t>
            </a:r>
          </a:p>
        </p:txBody>
      </p:sp>
      <p:sp>
        <p:nvSpPr>
          <p:cNvPr id="39" name="Text Placeholder 23">
            <a:extLst>
              <a:ext uri="{FF2B5EF4-FFF2-40B4-BE49-F238E27FC236}">
                <a16:creationId xmlns:a16="http://schemas.microsoft.com/office/drawing/2014/main" id="{591BF886-4A2E-B041-8E71-C8B990DA7969}"/>
              </a:ext>
            </a:extLst>
          </p:cNvPr>
          <p:cNvSpPr>
            <a:spLocks noGrp="1"/>
          </p:cNvSpPr>
          <p:nvPr>
            <p:ph type="body" sz="quarter" idx="20" hasCustomPrompt="1"/>
          </p:nvPr>
        </p:nvSpPr>
        <p:spPr>
          <a:xfrm>
            <a:off x="6457950" y="3883616"/>
            <a:ext cx="863875" cy="565236"/>
          </a:xfrm>
          <a:prstGeom prst="rect">
            <a:avLst/>
          </a:prstGeom>
        </p:spPr>
        <p:txBody>
          <a:bodyPr/>
          <a:lstStyle>
            <a:lvl1pPr marL="0" indent="0" algn="ctr">
              <a:buNone/>
              <a:defRPr sz="4000" b="1">
                <a:solidFill>
                  <a:schemeClr val="accent1"/>
                </a:solidFill>
                <a:latin typeface="+mn-lt"/>
              </a:defRPr>
            </a:lvl1pPr>
          </a:lstStyle>
          <a:p>
            <a:pPr lvl="0"/>
            <a:r>
              <a:rPr lang="en-US"/>
              <a:t>03</a:t>
            </a:r>
          </a:p>
        </p:txBody>
      </p:sp>
      <p:sp>
        <p:nvSpPr>
          <p:cNvPr id="40" name="Text Placeholder 23">
            <a:extLst>
              <a:ext uri="{FF2B5EF4-FFF2-40B4-BE49-F238E27FC236}">
                <a16:creationId xmlns:a16="http://schemas.microsoft.com/office/drawing/2014/main" id="{F15F61D9-5B6C-E744-85C8-A08F246768FA}"/>
              </a:ext>
            </a:extLst>
          </p:cNvPr>
          <p:cNvSpPr>
            <a:spLocks noGrp="1"/>
          </p:cNvSpPr>
          <p:nvPr>
            <p:ph type="body" sz="quarter" idx="21" hasCustomPrompt="1"/>
          </p:nvPr>
        </p:nvSpPr>
        <p:spPr>
          <a:xfrm>
            <a:off x="6457950" y="5160539"/>
            <a:ext cx="863875" cy="565236"/>
          </a:xfrm>
          <a:prstGeom prst="rect">
            <a:avLst/>
          </a:prstGeom>
        </p:spPr>
        <p:txBody>
          <a:bodyPr/>
          <a:lstStyle>
            <a:lvl1pPr marL="0" indent="0" algn="ctr">
              <a:buNone/>
              <a:defRPr sz="4000" b="1">
                <a:solidFill>
                  <a:schemeClr val="accent1"/>
                </a:solidFill>
                <a:latin typeface="+mn-lt"/>
              </a:defRPr>
            </a:lvl1pPr>
          </a:lstStyle>
          <a:p>
            <a:pPr lvl="0"/>
            <a:r>
              <a:rPr lang="en-US"/>
              <a:t>04</a:t>
            </a:r>
          </a:p>
        </p:txBody>
      </p:sp>
      <p:pic>
        <p:nvPicPr>
          <p:cNvPr id="17" name="Picture 16">
            <a:extLst>
              <a:ext uri="{FF2B5EF4-FFF2-40B4-BE49-F238E27FC236}">
                <a16:creationId xmlns:a16="http://schemas.microsoft.com/office/drawing/2014/main" id="{FB85EB7E-4065-BB46-832B-C0EA194C6B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864341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7E07F91D-B5DB-E441-ACD7-A7858CF6F9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103322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2" name="Picture 11">
            <a:extLst>
              <a:ext uri="{FF2B5EF4-FFF2-40B4-BE49-F238E27FC236}">
                <a16:creationId xmlns:a16="http://schemas.microsoft.com/office/drawing/2014/main" id="{5629E0F4-B291-F04F-B46C-8DDCBC673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7740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9" name="Picture 8">
            <a:extLst>
              <a:ext uri="{FF2B5EF4-FFF2-40B4-BE49-F238E27FC236}">
                <a16:creationId xmlns:a16="http://schemas.microsoft.com/office/drawing/2014/main" id="{36FEE10E-E0E0-1A40-A4D7-40CA48A626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543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9" name="Picture Placeholder 2">
            <a:extLst>
              <a:ext uri="{FF2B5EF4-FFF2-40B4-BE49-F238E27FC236}">
                <a16:creationId xmlns:a16="http://schemas.microsoft.com/office/drawing/2014/main" id="{CF9DD87B-2185-7044-BC62-46E25FE4D3C4}"/>
              </a:ext>
            </a:extLst>
          </p:cNvPr>
          <p:cNvSpPr>
            <a:spLocks noGrp="1"/>
          </p:cNvSpPr>
          <p:nvPr>
            <p:ph type="pic" sz="quarter" idx="13"/>
          </p:nvPr>
        </p:nvSpPr>
        <p:spPr>
          <a:xfrm flipH="1">
            <a:off x="0"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pic>
        <p:nvPicPr>
          <p:cNvPr id="15" name="Picture 14">
            <a:extLst>
              <a:ext uri="{FF2B5EF4-FFF2-40B4-BE49-F238E27FC236}">
                <a16:creationId xmlns:a16="http://schemas.microsoft.com/office/drawing/2014/main" id="{59646FCB-38BF-ED49-89D8-9A3EA0B953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166596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5">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a:noFill/>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D695C9C2-BD45-3F4C-A29D-0EFFA779F03B}"/>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dirty="0"/>
              <a:t>Click to edit</a:t>
            </a:r>
          </a:p>
        </p:txBody>
      </p:sp>
      <p:cxnSp>
        <p:nvCxnSpPr>
          <p:cNvPr id="16" name="Straight Connector 15">
            <a:extLst>
              <a:ext uri="{FF2B5EF4-FFF2-40B4-BE49-F238E27FC236}">
                <a16:creationId xmlns:a16="http://schemas.microsoft.com/office/drawing/2014/main" id="{D7BA6427-014B-C045-8CC8-4E3230F62826}"/>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6D14E42-5706-6B42-83CB-31A38BFAA7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3914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1B28EC19-2A09-E447-A5D5-4571D715A92D}"/>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a:t>Click to edit</a:t>
            </a:r>
          </a:p>
        </p:txBody>
      </p:sp>
      <p:cxnSp>
        <p:nvCxnSpPr>
          <p:cNvPr id="18" name="Straight Connector 17">
            <a:extLst>
              <a:ext uri="{FF2B5EF4-FFF2-40B4-BE49-F238E27FC236}">
                <a16:creationId xmlns:a16="http://schemas.microsoft.com/office/drawing/2014/main" id="{76DE380A-9E5F-8842-994E-BF1C78061FCA}"/>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DAC63E-98F9-A745-AA9F-9D698A6D77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269471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6">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4DCAF53F-F53C-1948-BE13-13D38AB8EEC9}"/>
              </a:ext>
            </a:extLst>
          </p:cNvPr>
          <p:cNvSpPr>
            <a:spLocks noGrp="1"/>
          </p:cNvSpPr>
          <p:nvPr>
            <p:ph type="title"/>
          </p:nvPr>
        </p:nvSpPr>
        <p:spPr>
          <a:xfrm>
            <a:off x="732731" y="445568"/>
            <a:ext cx="4434356" cy="604060"/>
          </a:xfrm>
          <a:prstGeom prst="rect">
            <a:avLst/>
          </a:prstGeom>
        </p:spPr>
        <p:txBody>
          <a:bodyPr/>
          <a:lstStyle>
            <a:lvl1pPr>
              <a:defRPr sz="4000" b="1" i="0">
                <a:solidFill>
                  <a:schemeClr val="accent1"/>
                </a:solidFill>
                <a:latin typeface="+mn-lt"/>
              </a:defRPr>
            </a:lvl1pPr>
          </a:lstStyle>
          <a:p>
            <a:r>
              <a:rPr lang="en-US" dirty="0"/>
              <a:t>Click to edit</a:t>
            </a:r>
          </a:p>
        </p:txBody>
      </p:sp>
      <p:cxnSp>
        <p:nvCxnSpPr>
          <p:cNvPr id="22" name="Straight Connector 21">
            <a:extLst>
              <a:ext uri="{FF2B5EF4-FFF2-40B4-BE49-F238E27FC236}">
                <a16:creationId xmlns:a16="http://schemas.microsoft.com/office/drawing/2014/main" id="{BE81A9F5-0731-BB45-9C88-AB78697DE1C3}"/>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50E2BD-FC58-514C-87AC-6AEE1DA779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583614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4434356"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9556B88-06FB-0845-9324-DAEAD1AD57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84753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3426106"/>
            <a:ext cx="12192001" cy="3431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732730" y="3680749"/>
            <a:ext cx="10807229" cy="2539077"/>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10807228" cy="1808289"/>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C3359D6-01E5-644D-9A33-4A89B5AAF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696250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4653023"/>
            <a:ext cx="12192001" cy="2204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3">
            <a:extLst>
              <a:ext uri="{FF2B5EF4-FFF2-40B4-BE49-F238E27FC236}">
                <a16:creationId xmlns:a16="http://schemas.microsoft.com/office/drawing/2014/main" id="{FF38247F-90F8-494F-AA26-304D52E9E4AC}"/>
              </a:ext>
            </a:extLst>
          </p:cNvPr>
          <p:cNvSpPr>
            <a:spLocks noGrp="1"/>
          </p:cNvSpPr>
          <p:nvPr>
            <p:ph type="pic" sz="quarter" idx="15" hasCustomPrompt="1"/>
          </p:nvPr>
        </p:nvSpPr>
        <p:spPr>
          <a:xfrm>
            <a:off x="732731" y="1660186"/>
            <a:ext cx="10807227" cy="2599149"/>
          </a:xfrm>
          <a:prstGeom prst="rect">
            <a:avLst/>
          </a:prstGeom>
          <a:solidFill>
            <a:schemeClr val="bg1">
              <a:lumMod val="8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INSERT FULL BLEED IMAGE</a:t>
            </a:r>
          </a:p>
        </p:txBody>
      </p:sp>
      <p:sp>
        <p:nvSpPr>
          <p:cNvPr id="17" name="Text Placeholder 5">
            <a:extLst>
              <a:ext uri="{FF2B5EF4-FFF2-40B4-BE49-F238E27FC236}">
                <a16:creationId xmlns:a16="http://schemas.microsoft.com/office/drawing/2014/main" id="{6775840C-65B5-854A-B125-458BFCA9B0EF}"/>
              </a:ext>
            </a:extLst>
          </p:cNvPr>
          <p:cNvSpPr>
            <a:spLocks noGrp="1"/>
          </p:cNvSpPr>
          <p:nvPr>
            <p:ph type="body" sz="quarter" idx="16" hasCustomPrompt="1"/>
          </p:nvPr>
        </p:nvSpPr>
        <p:spPr>
          <a:xfrm>
            <a:off x="732731" y="5023695"/>
            <a:ext cx="10807228" cy="961984"/>
          </a:xfrm>
          <a:prstGeom prst="rect">
            <a:avLst/>
          </a:prstGeom>
        </p:spPr>
        <p:txBody>
          <a:bodyPr anchor="ctr"/>
          <a:lstStyle>
            <a:lvl1pPr marL="0" indent="0" algn="ctr">
              <a:buNone/>
              <a:defRPr sz="1400" b="0" i="0">
                <a:solidFill>
                  <a:schemeClr val="bg1"/>
                </a:solidFill>
                <a:latin typeface="+mn-lt"/>
              </a:defRPr>
            </a:lvl1pPr>
          </a:lstStyle>
          <a:p>
            <a:pPr lvl="0"/>
            <a:r>
              <a:rPr lang="en-US" dirty="0"/>
              <a:t>CLICK TO ENTER TEXT</a:t>
            </a:r>
          </a:p>
        </p:txBody>
      </p:sp>
      <p:pic>
        <p:nvPicPr>
          <p:cNvPr id="9" name="Picture 8">
            <a:extLst>
              <a:ext uri="{FF2B5EF4-FFF2-40B4-BE49-F238E27FC236}">
                <a16:creationId xmlns:a16="http://schemas.microsoft.com/office/drawing/2014/main" id="{A951DE33-C63D-664D-9113-652ABBA07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50006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4" name="矩形 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C76131-0B04-F144-AB11-E69B5C4278CD}"/>
              </a:ext>
            </a:extLst>
          </p:cNvPr>
          <p:cNvSpPr/>
          <p:nvPr userDrawn="1"/>
        </p:nvSpPr>
        <p:spPr>
          <a:xfrm>
            <a:off x="0" y="4013860"/>
            <a:ext cx="12192000" cy="284414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B3A9141-2691-294D-9582-52C27622FF6C}"/>
              </a:ext>
            </a:extLst>
          </p:cNvPr>
          <p:cNvSpPr/>
          <p:nvPr userDrawn="1"/>
        </p:nvSpPr>
        <p:spPr>
          <a:xfrm>
            <a:off x="1859753" y="1158411"/>
            <a:ext cx="8293650" cy="514738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8" name="Title 1">
            <a:extLst>
              <a:ext uri="{FF2B5EF4-FFF2-40B4-BE49-F238E27FC236}">
                <a16:creationId xmlns:a16="http://schemas.microsoft.com/office/drawing/2014/main" id="{D6BBF20B-14F6-BA40-865B-AD8EFD40F9E1}"/>
              </a:ext>
            </a:extLst>
          </p:cNvPr>
          <p:cNvSpPr>
            <a:spLocks noGrp="1"/>
          </p:cNvSpPr>
          <p:nvPr>
            <p:ph type="title"/>
          </p:nvPr>
        </p:nvSpPr>
        <p:spPr>
          <a:xfrm>
            <a:off x="1859753" y="2121542"/>
            <a:ext cx="8293650" cy="684503"/>
          </a:xfrm>
          <a:prstGeom prst="rect">
            <a:avLst/>
          </a:prstGeom>
        </p:spPr>
        <p:txBody>
          <a:bodyPr/>
          <a:lstStyle>
            <a:lvl1pPr algn="ctr">
              <a:defRPr b="1" i="0">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FE3508D-039C-184B-A45F-5E22441428B2}"/>
              </a:ext>
            </a:extLst>
          </p:cNvPr>
          <p:cNvSpPr>
            <a:spLocks noGrp="1"/>
          </p:cNvSpPr>
          <p:nvPr>
            <p:ph sz="quarter" idx="10"/>
          </p:nvPr>
        </p:nvSpPr>
        <p:spPr>
          <a:xfrm>
            <a:off x="2183130" y="4354513"/>
            <a:ext cx="7703820" cy="1624012"/>
          </a:xfrm>
          <a:prstGeom prst="rect">
            <a:avLst/>
          </a:prstGeom>
        </p:spPr>
        <p:txBody>
          <a:bodyPr/>
          <a:lstStyle>
            <a:lvl1pPr marL="0" indent="0">
              <a:buNone/>
              <a:defRPr sz="1600">
                <a:solidFill>
                  <a:schemeClr val="bg1"/>
                </a:solidFill>
                <a:latin typeface="+mn-lt"/>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p:txBody>
      </p:sp>
      <p:pic>
        <p:nvPicPr>
          <p:cNvPr id="10" name="Picture 9">
            <a:extLst>
              <a:ext uri="{FF2B5EF4-FFF2-40B4-BE49-F238E27FC236}">
                <a16:creationId xmlns:a16="http://schemas.microsoft.com/office/drawing/2014/main" id="{0C18D70E-C9BD-D746-B388-840177180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22171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1"/>
        </a:solidFill>
        <a:effectLst/>
      </p:bgPr>
    </p:bg>
    <p:spTree>
      <p:nvGrpSpPr>
        <p:cNvPr id="1" name=""/>
        <p:cNvGrpSpPr/>
        <p:nvPr/>
      </p:nvGrpSpPr>
      <p:grpSpPr>
        <a:xfrm>
          <a:off x="0" y="0"/>
          <a:ext cx="0" cy="0"/>
          <a:chOff x="0" y="0"/>
          <a:chExt cx="0" cy="0"/>
        </a:xfrm>
      </p:grpSpPr>
      <p:sp>
        <p:nvSpPr>
          <p:cNvPr id="11"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2A9B8A10-3119-AB4E-9348-C377013B3BEF}"/>
              </a:ext>
            </a:extLst>
          </p:cNvPr>
          <p:cNvSpPr/>
          <p:nvPr userDrawn="1"/>
        </p:nvSpPr>
        <p:spPr>
          <a:xfrm>
            <a:off x="5727865" y="2578030"/>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4" name="Text Placeholder 13">
            <a:extLst>
              <a:ext uri="{FF2B5EF4-FFF2-40B4-BE49-F238E27FC236}">
                <a16:creationId xmlns:a16="http://schemas.microsoft.com/office/drawing/2014/main" id="{C99BAABF-17E1-FF49-AE3D-E4EB2BDEBC24}"/>
              </a:ext>
            </a:extLst>
          </p:cNvPr>
          <p:cNvSpPr>
            <a:spLocks noGrp="1"/>
          </p:cNvSpPr>
          <p:nvPr>
            <p:ph type="body" sz="quarter" idx="12"/>
          </p:nvPr>
        </p:nvSpPr>
        <p:spPr>
          <a:xfrm>
            <a:off x="3040297" y="1697603"/>
            <a:ext cx="6111401" cy="736987"/>
          </a:xfrm>
          <a:prstGeom prst="rect">
            <a:avLst/>
          </a:prstGeom>
        </p:spPr>
        <p:txBody>
          <a:bodyPr/>
          <a:lstStyle>
            <a:lvl1pPr marL="0" indent="0" algn="ctr">
              <a:buNone/>
              <a:defRPr sz="4400" b="1">
                <a:solidFill>
                  <a:schemeClr val="bg1"/>
                </a:solidFill>
                <a:latin typeface="+mn-lt"/>
              </a:defRPr>
            </a:lvl1pPr>
            <a:lvl2pPr marL="457200" indent="0">
              <a:buNone/>
              <a:defRPr/>
            </a:lvl2pPr>
          </a:lstStyle>
          <a:p>
            <a:pPr lvl="0"/>
            <a:r>
              <a:rPr lang="en-US" dirty="0"/>
              <a:t>Edit Master text styles</a:t>
            </a:r>
          </a:p>
        </p:txBody>
      </p:sp>
      <p:sp>
        <p:nvSpPr>
          <p:cNvPr id="16" name="Text Placeholder 15">
            <a:extLst>
              <a:ext uri="{FF2B5EF4-FFF2-40B4-BE49-F238E27FC236}">
                <a16:creationId xmlns:a16="http://schemas.microsoft.com/office/drawing/2014/main" id="{1274BF79-C5A5-F248-8E9A-FCC346B6D54F}"/>
              </a:ext>
            </a:extLst>
          </p:cNvPr>
          <p:cNvSpPr>
            <a:spLocks noGrp="1"/>
          </p:cNvSpPr>
          <p:nvPr>
            <p:ph type="body" sz="quarter" idx="13"/>
          </p:nvPr>
        </p:nvSpPr>
        <p:spPr>
          <a:xfrm>
            <a:off x="3040063" y="2914015"/>
            <a:ext cx="6111875" cy="2263775"/>
          </a:xfrm>
          <a:prstGeom prst="rect">
            <a:avLst/>
          </a:prstGeom>
        </p:spPr>
        <p:txBody>
          <a:bodyPr/>
          <a:lstStyle>
            <a:lvl1pPr marL="0" indent="0" algn="ctr">
              <a:buNone/>
              <a:defRPr sz="2000">
                <a:solidFill>
                  <a:schemeClr val="bg1"/>
                </a:solidFill>
                <a:latin typeface="+mn-lt"/>
              </a:defRPr>
            </a:lvl1pPr>
            <a:lvl2pPr marL="457200" indent="0" algn="ctr">
              <a:buNone/>
              <a:defRPr sz="1800">
                <a:solidFill>
                  <a:schemeClr val="bg1"/>
                </a:solidFill>
              </a:defRPr>
            </a:lvl2pPr>
            <a:lvl3pPr marL="914400" indent="0" algn="ctr">
              <a:buNone/>
              <a:defRPr sz="1600">
                <a:solidFill>
                  <a:schemeClr val="bg1"/>
                </a:solidFill>
              </a:defRPr>
            </a:lvl3pPr>
            <a:lvl4pPr marL="1371600" indent="0" algn="ctr">
              <a:buNone/>
              <a:defRPr sz="1400">
                <a:solidFill>
                  <a:schemeClr val="bg1"/>
                </a:solidFill>
              </a:defRPr>
            </a:lvl4pPr>
            <a:lvl5pPr marL="1828800" indent="0" algn="ctr">
              <a:buNone/>
              <a:defRPr sz="1400">
                <a:solidFill>
                  <a:schemeClr val="bg1"/>
                </a:solidFill>
              </a:defRPr>
            </a:lvl5pPr>
          </a:lstStyle>
          <a:p>
            <a:pPr lvl="0"/>
            <a:r>
              <a:rPr lang="en-US"/>
              <a:t>Edit Master text styles</a:t>
            </a:r>
          </a:p>
        </p:txBody>
      </p:sp>
      <p:sp>
        <p:nvSpPr>
          <p:cNvPr id="9"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06E03D43-0944-124A-8F55-14890CCE4ABF}"/>
              </a:ext>
            </a:extLst>
          </p:cNvPr>
          <p:cNvSpPr/>
          <p:nvPr userDrawn="1"/>
        </p:nvSpPr>
        <p:spPr>
          <a:xfrm>
            <a:off x="2128486" y="1156333"/>
            <a:ext cx="7935021" cy="477924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0" name="Picture 9">
            <a:extLst>
              <a:ext uri="{FF2B5EF4-FFF2-40B4-BE49-F238E27FC236}">
                <a16:creationId xmlns:a16="http://schemas.microsoft.com/office/drawing/2014/main" id="{2FC3352B-D549-4041-B059-ED9EF03398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4829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a:solidFill>
                  <a:schemeClr val="tx1"/>
                </a:solidFill>
                <a:latin typeface="+mn-lt"/>
              </a:rPr>
              <a:t>Large Headlines</a:t>
            </a:r>
            <a:br>
              <a:rPr lang="en-US">
                <a:solidFill>
                  <a:schemeClr val="tx1"/>
                </a:solidFill>
                <a:latin typeface="+mn-lt"/>
              </a:rPr>
            </a:br>
            <a:r>
              <a:rPr lang="en-US">
                <a:solidFill>
                  <a:schemeClr val="tx1"/>
                </a:solidFill>
                <a:latin typeface="+mn-lt"/>
              </a:rPr>
              <a:t>are used for </a:t>
            </a:r>
            <a:br>
              <a:rPr lang="en-US">
                <a:solidFill>
                  <a:schemeClr val="tx1"/>
                </a:solidFill>
                <a:latin typeface="+mn-lt"/>
              </a:rPr>
            </a:br>
            <a:r>
              <a:rPr lang="en-US">
                <a:solidFill>
                  <a:schemeClr val="tx1"/>
                </a:solidFill>
                <a:latin typeface="+mn-lt"/>
              </a:rPr>
              <a:t>more impact </a:t>
            </a:r>
            <a:br>
              <a:rPr lang="en-US">
                <a:solidFill>
                  <a:schemeClr val="tx1"/>
                </a:solidFill>
                <a:latin typeface="+mn-lt"/>
              </a:rPr>
            </a:br>
            <a:r>
              <a:rPr lang="en-US">
                <a:solidFill>
                  <a:schemeClr val="tx1"/>
                </a:solidFill>
                <a:latin typeface="+mn-lt"/>
              </a:rPr>
              <a:t>without a title</a:t>
            </a:r>
            <a:endParaRPr lang="en-GB">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3C06611-71A2-7E4F-87A5-10D86C02E9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62470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6" name="Picture 5">
            <a:extLst>
              <a:ext uri="{FF2B5EF4-FFF2-40B4-BE49-F238E27FC236}">
                <a16:creationId xmlns:a16="http://schemas.microsoft.com/office/drawing/2014/main" id="{448D3E3F-11BD-5E49-88EA-526ABF0F3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itle 1">
            <a:extLst>
              <a:ext uri="{FF2B5EF4-FFF2-40B4-BE49-F238E27FC236}">
                <a16:creationId xmlns:a16="http://schemas.microsoft.com/office/drawing/2014/main" id="{AFAF1D7E-95D1-8947-ADC6-2C54167BA7AA}"/>
              </a:ext>
            </a:extLst>
          </p:cNvPr>
          <p:cNvSpPr>
            <a:spLocks noGrp="1"/>
          </p:cNvSpPr>
          <p:nvPr>
            <p:ph type="title"/>
          </p:nvPr>
        </p:nvSpPr>
        <p:spPr>
          <a:xfrm>
            <a:off x="732731" y="365125"/>
            <a:ext cx="10627126" cy="684503"/>
          </a:xfrm>
          <a:prstGeom prst="rect">
            <a:avLst/>
          </a:prstGeom>
        </p:spPr>
        <p:txBody>
          <a:bodyPr/>
          <a:lstStyle>
            <a:lvl1pPr>
              <a:defRPr b="1" i="0">
                <a:solidFill>
                  <a:schemeClr val="tx1"/>
                </a:solidFill>
                <a:latin typeface="+mn-lt"/>
              </a:defRPr>
            </a:lvl1pPr>
          </a:lstStyle>
          <a:p>
            <a:r>
              <a:rPr lang="en-US" dirty="0"/>
              <a:t>Click to edit Master title style</a:t>
            </a:r>
          </a:p>
        </p:txBody>
      </p:sp>
      <p:sp>
        <p:nvSpPr>
          <p:cNvPr id="9" name="Content Placeholder 2">
            <a:extLst>
              <a:ext uri="{FF2B5EF4-FFF2-40B4-BE49-F238E27FC236}">
                <a16:creationId xmlns:a16="http://schemas.microsoft.com/office/drawing/2014/main" id="{844748D6-7F4B-BD42-B84D-D4A8A9F5B525}"/>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9C004FBA-6680-744C-8C91-9A5A7EE2DBE3}"/>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dirty="0">
                <a:solidFill>
                  <a:schemeClr val="tx1"/>
                </a:solidFill>
                <a:latin typeface="+mn-lt"/>
              </a:rPr>
              <a:t>Large Headlines</a:t>
            </a:r>
            <a:br>
              <a:rPr lang="en-US" dirty="0">
                <a:solidFill>
                  <a:schemeClr val="tx1"/>
                </a:solidFill>
                <a:latin typeface="+mn-lt"/>
              </a:rPr>
            </a:br>
            <a:r>
              <a:rPr lang="en-US" dirty="0">
                <a:solidFill>
                  <a:schemeClr val="tx1"/>
                </a:solidFill>
                <a:latin typeface="+mn-lt"/>
              </a:rPr>
              <a:t>are used for </a:t>
            </a:r>
            <a:br>
              <a:rPr lang="en-US" dirty="0">
                <a:solidFill>
                  <a:schemeClr val="tx1"/>
                </a:solidFill>
                <a:latin typeface="+mn-lt"/>
              </a:rPr>
            </a:br>
            <a:r>
              <a:rPr lang="en-US" dirty="0">
                <a:solidFill>
                  <a:schemeClr val="tx1"/>
                </a:solidFill>
                <a:latin typeface="+mn-lt"/>
              </a:rPr>
              <a:t>more impact </a:t>
            </a:r>
            <a:br>
              <a:rPr lang="en-US" dirty="0">
                <a:solidFill>
                  <a:schemeClr val="tx1"/>
                </a:solidFill>
                <a:latin typeface="+mn-lt"/>
              </a:rPr>
            </a:br>
            <a:r>
              <a:rPr lang="en-US" dirty="0">
                <a:solidFill>
                  <a:schemeClr val="tx1"/>
                </a:solidFill>
                <a:latin typeface="+mn-lt"/>
              </a:rPr>
              <a:t>without a title</a:t>
            </a:r>
            <a:endParaRPr lang="en-GB" dirty="0">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614276-3534-EB48-B2DC-14CF017837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0804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52578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DF8856-F39D-F741-992B-C503A98904D9}"/>
              </a:ext>
            </a:extLst>
          </p:cNvPr>
          <p:cNvSpPr/>
          <p:nvPr userDrawn="1"/>
        </p:nvSpPr>
        <p:spPr>
          <a:xfrm>
            <a:off x="7271947" y="1827429"/>
            <a:ext cx="3203141" cy="320314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11" name="Text Placeholder 3">
            <a:extLst>
              <a:ext uri="{FF2B5EF4-FFF2-40B4-BE49-F238E27FC236}">
                <a16:creationId xmlns:a16="http://schemas.microsoft.com/office/drawing/2014/main" id="{91435E64-BAAA-E94B-95DA-44BD57C0C34C}"/>
              </a:ext>
            </a:extLst>
          </p:cNvPr>
          <p:cNvSpPr>
            <a:spLocks noGrp="1"/>
          </p:cNvSpPr>
          <p:nvPr>
            <p:ph type="body" sz="quarter" idx="12" hasCustomPrompt="1"/>
          </p:nvPr>
        </p:nvSpPr>
        <p:spPr>
          <a:xfrm>
            <a:off x="7895882" y="276136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2" name="Text Placeholder 3">
            <a:extLst>
              <a:ext uri="{FF2B5EF4-FFF2-40B4-BE49-F238E27FC236}">
                <a16:creationId xmlns:a16="http://schemas.microsoft.com/office/drawing/2014/main" id="{5F485ED4-DFAA-DE4D-A60D-3C69326CD262}"/>
              </a:ext>
            </a:extLst>
          </p:cNvPr>
          <p:cNvSpPr>
            <a:spLocks noGrp="1"/>
          </p:cNvSpPr>
          <p:nvPr>
            <p:ph type="body" sz="quarter" idx="15" hasCustomPrompt="1"/>
          </p:nvPr>
        </p:nvSpPr>
        <p:spPr>
          <a:xfrm>
            <a:off x="7895882" y="358053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pic>
        <p:nvPicPr>
          <p:cNvPr id="13" name="Picture 12">
            <a:extLst>
              <a:ext uri="{FF2B5EF4-FFF2-40B4-BE49-F238E27FC236}">
                <a16:creationId xmlns:a16="http://schemas.microsoft.com/office/drawing/2014/main" id="{A28D8866-6E97-5049-AD96-EF0F29CF27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8938299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BA0950-3C5B-DA47-8BF8-F5E1992C7D30}"/>
              </a:ext>
            </a:extLst>
          </p:cNvPr>
          <p:cNvSpPr/>
          <p:nvPr userDrawn="1"/>
        </p:nvSpPr>
        <p:spPr>
          <a:xfrm>
            <a:off x="1977409"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4" name="Oval 3">
            <a:extLst>
              <a:ext uri="{FF2B5EF4-FFF2-40B4-BE49-F238E27FC236}">
                <a16:creationId xmlns:a16="http://schemas.microsoft.com/office/drawing/2014/main" id="{D590D7AF-0A3F-954A-822A-523B20C76A86}"/>
              </a:ext>
            </a:extLst>
          </p:cNvPr>
          <p:cNvSpPr/>
          <p:nvPr userDrawn="1"/>
        </p:nvSpPr>
        <p:spPr>
          <a:xfrm>
            <a:off x="4715397"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5" name="Oval 4">
            <a:extLst>
              <a:ext uri="{FF2B5EF4-FFF2-40B4-BE49-F238E27FC236}">
                <a16:creationId xmlns:a16="http://schemas.microsoft.com/office/drawing/2014/main" id="{5507CF9A-291E-7E4F-A80D-2FB1120C0981}"/>
              </a:ext>
            </a:extLst>
          </p:cNvPr>
          <p:cNvSpPr/>
          <p:nvPr userDrawn="1"/>
        </p:nvSpPr>
        <p:spPr>
          <a:xfrm>
            <a:off x="7457143"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6" name="Text Placeholder 3">
            <a:extLst>
              <a:ext uri="{FF2B5EF4-FFF2-40B4-BE49-F238E27FC236}">
                <a16:creationId xmlns:a16="http://schemas.microsoft.com/office/drawing/2014/main" id="{F333031E-7F9E-BF4C-96BD-FF11DC14702C}"/>
              </a:ext>
            </a:extLst>
          </p:cNvPr>
          <p:cNvSpPr>
            <a:spLocks noGrp="1"/>
          </p:cNvSpPr>
          <p:nvPr>
            <p:ph type="body" sz="quarter" idx="12" hasCustomPrompt="1"/>
          </p:nvPr>
        </p:nvSpPr>
        <p:spPr>
          <a:xfrm>
            <a:off x="7722262" y="3037275"/>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7" name="Text Placeholder 3">
            <a:extLst>
              <a:ext uri="{FF2B5EF4-FFF2-40B4-BE49-F238E27FC236}">
                <a16:creationId xmlns:a16="http://schemas.microsoft.com/office/drawing/2014/main" id="{B6D939D1-1853-784F-B3E6-32C779120FC8}"/>
              </a:ext>
            </a:extLst>
          </p:cNvPr>
          <p:cNvSpPr>
            <a:spLocks noGrp="1"/>
          </p:cNvSpPr>
          <p:nvPr>
            <p:ph type="body" sz="quarter" idx="15" hasCustomPrompt="1"/>
          </p:nvPr>
        </p:nvSpPr>
        <p:spPr>
          <a:xfrm>
            <a:off x="7722262" y="3856447"/>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8" name="Text Placeholder 3">
            <a:extLst>
              <a:ext uri="{FF2B5EF4-FFF2-40B4-BE49-F238E27FC236}">
                <a16:creationId xmlns:a16="http://schemas.microsoft.com/office/drawing/2014/main" id="{D3429DE5-227D-434B-9A03-B59797C4E1C0}"/>
              </a:ext>
            </a:extLst>
          </p:cNvPr>
          <p:cNvSpPr>
            <a:spLocks noGrp="1"/>
          </p:cNvSpPr>
          <p:nvPr>
            <p:ph type="body" sz="quarter" idx="16" hasCustomPrompt="1"/>
          </p:nvPr>
        </p:nvSpPr>
        <p:spPr>
          <a:xfrm>
            <a:off x="5011541" y="306643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9" name="Text Placeholder 3">
            <a:extLst>
              <a:ext uri="{FF2B5EF4-FFF2-40B4-BE49-F238E27FC236}">
                <a16:creationId xmlns:a16="http://schemas.microsoft.com/office/drawing/2014/main" id="{62E86DC9-086D-C742-BA7C-350A66C5B4F5}"/>
              </a:ext>
            </a:extLst>
          </p:cNvPr>
          <p:cNvSpPr>
            <a:spLocks noGrp="1"/>
          </p:cNvSpPr>
          <p:nvPr>
            <p:ph type="body" sz="quarter" idx="17" hasCustomPrompt="1"/>
          </p:nvPr>
        </p:nvSpPr>
        <p:spPr>
          <a:xfrm>
            <a:off x="5011541" y="388560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0" name="Text Placeholder 3">
            <a:extLst>
              <a:ext uri="{FF2B5EF4-FFF2-40B4-BE49-F238E27FC236}">
                <a16:creationId xmlns:a16="http://schemas.microsoft.com/office/drawing/2014/main" id="{764C8158-343E-BC47-82D0-2D21A2F8669D}"/>
              </a:ext>
            </a:extLst>
          </p:cNvPr>
          <p:cNvSpPr>
            <a:spLocks noGrp="1"/>
          </p:cNvSpPr>
          <p:nvPr>
            <p:ph type="body" sz="quarter" idx="18" hasCustomPrompt="1"/>
          </p:nvPr>
        </p:nvSpPr>
        <p:spPr>
          <a:xfrm>
            <a:off x="2238361" y="3037274"/>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1" name="Text Placeholder 3">
            <a:extLst>
              <a:ext uri="{FF2B5EF4-FFF2-40B4-BE49-F238E27FC236}">
                <a16:creationId xmlns:a16="http://schemas.microsoft.com/office/drawing/2014/main" id="{917C0DDA-EE3A-B74E-8620-AB0E7CB76402}"/>
              </a:ext>
            </a:extLst>
          </p:cNvPr>
          <p:cNvSpPr>
            <a:spLocks noGrp="1"/>
          </p:cNvSpPr>
          <p:nvPr>
            <p:ph type="body" sz="quarter" idx="19" hasCustomPrompt="1"/>
          </p:nvPr>
        </p:nvSpPr>
        <p:spPr>
          <a:xfrm>
            <a:off x="2238361" y="3856446"/>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2" name="Title 1">
            <a:extLst>
              <a:ext uri="{FF2B5EF4-FFF2-40B4-BE49-F238E27FC236}">
                <a16:creationId xmlns:a16="http://schemas.microsoft.com/office/drawing/2014/main" id="{C19E71E4-1ED9-AE46-ABF9-178B2A5B42AA}"/>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9217C428-CD65-1842-B495-0C8174753441}"/>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12B0968-0BB2-5242-9F32-34907581F1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72215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21A4DD1-B0D2-274B-9993-6A176BBFF746}"/>
              </a:ext>
            </a:extLst>
          </p:cNvPr>
          <p:cNvSpPr>
            <a:spLocks noGrp="1"/>
          </p:cNvSpPr>
          <p:nvPr>
            <p:ph type="pic" sz="quarter" idx="25" hasCustomPrompt="1"/>
          </p:nvPr>
        </p:nvSpPr>
        <p:spPr>
          <a:xfrm>
            <a:off x="0" y="0"/>
            <a:ext cx="12192000" cy="2351088"/>
          </a:xfrm>
          <a:prstGeom prst="rect">
            <a:avLst/>
          </a:prstGeom>
          <a:solidFill>
            <a:schemeClr val="bg2"/>
          </a:solidFill>
        </p:spPr>
        <p:txBody>
          <a:bodyPr/>
          <a:lstStyle>
            <a:lvl1pPr marL="0" indent="0" algn="ctr">
              <a:buNone/>
              <a:defRPr>
                <a:latin typeface="+mn-lt"/>
              </a:defRPr>
            </a:lvl1pPr>
          </a:lstStyle>
          <a:p>
            <a:r>
              <a:rPr lang="en-US"/>
              <a:t>Add image</a:t>
            </a:r>
          </a:p>
        </p:txBody>
      </p:sp>
      <p:cxnSp>
        <p:nvCxnSpPr>
          <p:cNvPr id="35" name="Straight Connector 34">
            <a:extLst>
              <a:ext uri="{FF2B5EF4-FFF2-40B4-BE49-F238E27FC236}">
                <a16:creationId xmlns:a16="http://schemas.microsoft.com/office/drawing/2014/main" id="{459A8363-B2A8-C541-AC10-1CF0A127D197}"/>
              </a:ext>
            </a:extLst>
          </p:cNvPr>
          <p:cNvCxnSpPr>
            <a:cxnSpLocks/>
          </p:cNvCxnSpPr>
          <p:nvPr userDrawn="1"/>
        </p:nvCxnSpPr>
        <p:spPr>
          <a:xfrm>
            <a:off x="0" y="2351088"/>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F817F0C-FF09-9D4F-9E29-FA92A3C5B8FB}"/>
              </a:ext>
            </a:extLst>
          </p:cNvPr>
          <p:cNvSpPr/>
          <p:nvPr userDrawn="1"/>
        </p:nvSpPr>
        <p:spPr>
          <a:xfrm>
            <a:off x="109254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9" name="Text Placeholder 15">
            <a:extLst>
              <a:ext uri="{FF2B5EF4-FFF2-40B4-BE49-F238E27FC236}">
                <a16:creationId xmlns:a16="http://schemas.microsoft.com/office/drawing/2014/main" id="{BBCB8562-A326-6D47-91CD-085A107BD3EA}"/>
              </a:ext>
            </a:extLst>
          </p:cNvPr>
          <p:cNvSpPr>
            <a:spLocks noGrp="1"/>
          </p:cNvSpPr>
          <p:nvPr>
            <p:ph type="body" sz="quarter" idx="11" hasCustomPrompt="1"/>
          </p:nvPr>
        </p:nvSpPr>
        <p:spPr>
          <a:xfrm>
            <a:off x="1004356"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11" name="Text Placeholder 15">
            <a:extLst>
              <a:ext uri="{FF2B5EF4-FFF2-40B4-BE49-F238E27FC236}">
                <a16:creationId xmlns:a16="http://schemas.microsoft.com/office/drawing/2014/main" id="{7463F480-F2E2-1C41-BD8F-C9B591F4F8BC}"/>
              </a:ext>
            </a:extLst>
          </p:cNvPr>
          <p:cNvSpPr>
            <a:spLocks noGrp="1"/>
          </p:cNvSpPr>
          <p:nvPr>
            <p:ph type="body" sz="quarter" idx="19" hasCustomPrompt="1"/>
          </p:nvPr>
        </p:nvSpPr>
        <p:spPr>
          <a:xfrm>
            <a:off x="100435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14" name="Picture Placeholder 2">
            <a:extLst>
              <a:ext uri="{FF2B5EF4-FFF2-40B4-BE49-F238E27FC236}">
                <a16:creationId xmlns:a16="http://schemas.microsoft.com/office/drawing/2014/main" id="{7CEFC3A7-C1A4-6643-AD0A-5841645E6E93}"/>
              </a:ext>
            </a:extLst>
          </p:cNvPr>
          <p:cNvSpPr>
            <a:spLocks noGrp="1"/>
          </p:cNvSpPr>
          <p:nvPr>
            <p:ph type="pic" sz="quarter" idx="14" hasCustomPrompt="1"/>
          </p:nvPr>
        </p:nvSpPr>
        <p:spPr>
          <a:xfrm>
            <a:off x="5290815" y="1562082"/>
            <a:ext cx="1610370" cy="1611595"/>
          </a:xfrm>
          <a:prstGeom prst="ellipse">
            <a:avLst/>
          </a:prstGeom>
          <a:solidFill>
            <a:schemeClr val="bg1">
              <a:lumMod val="85000"/>
            </a:schemeClr>
          </a:solidFill>
        </p:spPr>
        <p:txBody>
          <a:bodyPr vert="horz" lIns="432000" tIns="252000" rIns="108000" anchor="ctr"/>
          <a:lstStyle>
            <a:lvl1pPr marL="0" indent="0" algn="ctr">
              <a:buNone/>
              <a:defRPr sz="500" b="1" i="0" kern="0" cap="none" spc="0" baseline="0">
                <a:solidFill>
                  <a:schemeClr val="tx1"/>
                </a:solidFill>
                <a:latin typeface="+mn-lt"/>
                <a:cs typeface="Helvetica Neue"/>
              </a:defRPr>
            </a:lvl1pPr>
          </a:lstStyle>
          <a:p>
            <a:r>
              <a:rPr lang="en-US"/>
              <a:t>CLICK ICON TO INSERT IMAGE</a:t>
            </a:r>
          </a:p>
        </p:txBody>
      </p:sp>
      <p:sp>
        <p:nvSpPr>
          <p:cNvPr id="15" name="Text Placeholder 3">
            <a:extLst>
              <a:ext uri="{FF2B5EF4-FFF2-40B4-BE49-F238E27FC236}">
                <a16:creationId xmlns:a16="http://schemas.microsoft.com/office/drawing/2014/main" id="{06B833D9-D851-634F-BD3B-1723A0A0B449}"/>
              </a:ext>
            </a:extLst>
          </p:cNvPr>
          <p:cNvSpPr>
            <a:spLocks noGrp="1"/>
          </p:cNvSpPr>
          <p:nvPr>
            <p:ph type="body" sz="quarter" idx="12" hasCustomPrompt="1"/>
          </p:nvPr>
        </p:nvSpPr>
        <p:spPr>
          <a:xfrm>
            <a:off x="7981406" y="4127774"/>
            <a:ext cx="2499374" cy="978770"/>
          </a:xfrm>
          <a:prstGeom prst="rect">
            <a:avLst/>
          </a:prstGeom>
        </p:spPr>
        <p:txBody>
          <a:bodyPr anchor="ctr"/>
          <a:lstStyle>
            <a:lvl1pPr marL="0" indent="0" algn="ctr">
              <a:buNone/>
              <a:defRPr sz="5400" b="1" i="0">
                <a:solidFill>
                  <a:schemeClr val="accent1"/>
                </a:solidFill>
                <a:latin typeface="+mn-lt"/>
              </a:defRPr>
            </a:lvl1pPr>
          </a:lstStyle>
          <a:p>
            <a:pPr lvl="0"/>
            <a:r>
              <a:rPr lang="en-US"/>
              <a:t>XX%</a:t>
            </a:r>
          </a:p>
        </p:txBody>
      </p:sp>
      <p:sp>
        <p:nvSpPr>
          <p:cNvPr id="16" name="Text Placeholder 3">
            <a:extLst>
              <a:ext uri="{FF2B5EF4-FFF2-40B4-BE49-F238E27FC236}">
                <a16:creationId xmlns:a16="http://schemas.microsoft.com/office/drawing/2014/main" id="{4CB53479-BBD6-FF4A-A92B-E4AE7CAD2036}"/>
              </a:ext>
            </a:extLst>
          </p:cNvPr>
          <p:cNvSpPr>
            <a:spLocks noGrp="1"/>
          </p:cNvSpPr>
          <p:nvPr>
            <p:ph type="body" sz="quarter" idx="24" hasCustomPrompt="1"/>
          </p:nvPr>
        </p:nvSpPr>
        <p:spPr>
          <a:xfrm>
            <a:off x="7981406" y="5106543"/>
            <a:ext cx="2499374" cy="614987"/>
          </a:xfrm>
          <a:prstGeom prst="rect">
            <a:avLst/>
          </a:prstGeom>
        </p:spPr>
        <p:txBody>
          <a:bodyPr anchor="ctr"/>
          <a:lstStyle>
            <a:lvl1pPr marL="0" indent="0" algn="ctr">
              <a:buNone/>
              <a:defRPr sz="1200" b="0" i="0">
                <a:solidFill>
                  <a:schemeClr val="tx1"/>
                </a:solidFill>
                <a:latin typeface="+mn-lt"/>
              </a:defRPr>
            </a:lvl1pPr>
          </a:lstStyle>
          <a:p>
            <a:pPr lvl="0"/>
            <a:r>
              <a:rPr lang="en-US"/>
              <a:t>Click to enter description </a:t>
            </a:r>
          </a:p>
        </p:txBody>
      </p:sp>
      <p:sp>
        <p:nvSpPr>
          <p:cNvPr id="20" name="Text Placeholder 15">
            <a:extLst>
              <a:ext uri="{FF2B5EF4-FFF2-40B4-BE49-F238E27FC236}">
                <a16:creationId xmlns:a16="http://schemas.microsoft.com/office/drawing/2014/main" id="{F77C1270-3BBA-C548-AD14-85767C086965}"/>
              </a:ext>
            </a:extLst>
          </p:cNvPr>
          <p:cNvSpPr>
            <a:spLocks noGrp="1"/>
          </p:cNvSpPr>
          <p:nvPr>
            <p:ph type="body" sz="quarter" idx="23" hasCustomPrompt="1"/>
          </p:nvPr>
        </p:nvSpPr>
        <p:spPr>
          <a:xfrm>
            <a:off x="8803653" y="255675"/>
            <a:ext cx="3098698"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Campaign Name</a:t>
            </a:r>
          </a:p>
        </p:txBody>
      </p:sp>
      <p:sp>
        <p:nvSpPr>
          <p:cNvPr id="21" name="Text Placeholder 15">
            <a:extLst>
              <a:ext uri="{FF2B5EF4-FFF2-40B4-BE49-F238E27FC236}">
                <a16:creationId xmlns:a16="http://schemas.microsoft.com/office/drawing/2014/main" id="{C493FF3D-CB57-AB4F-AB16-4FBE5CA259E4}"/>
              </a:ext>
            </a:extLst>
          </p:cNvPr>
          <p:cNvSpPr>
            <a:spLocks noGrp="1"/>
          </p:cNvSpPr>
          <p:nvPr>
            <p:ph type="body" sz="quarter" idx="22" hasCustomPrompt="1"/>
          </p:nvPr>
        </p:nvSpPr>
        <p:spPr>
          <a:xfrm>
            <a:off x="646256" y="255675"/>
            <a:ext cx="2499374"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Title</a:t>
            </a:r>
          </a:p>
        </p:txBody>
      </p:sp>
      <p:sp>
        <p:nvSpPr>
          <p:cNvPr id="25" name="Oval 24">
            <a:extLst>
              <a:ext uri="{FF2B5EF4-FFF2-40B4-BE49-F238E27FC236}">
                <a16:creationId xmlns:a16="http://schemas.microsoft.com/office/drawing/2014/main" id="{3A094F5F-A923-DE44-BC0C-D232EE204DDF}"/>
              </a:ext>
            </a:extLst>
          </p:cNvPr>
          <p:cNvSpPr/>
          <p:nvPr userDrawn="1"/>
        </p:nvSpPr>
        <p:spPr>
          <a:xfrm>
            <a:off x="10489178" y="3588826"/>
            <a:ext cx="1413173" cy="1413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27" name="Text Placeholder 3">
            <a:extLst>
              <a:ext uri="{FF2B5EF4-FFF2-40B4-BE49-F238E27FC236}">
                <a16:creationId xmlns:a16="http://schemas.microsoft.com/office/drawing/2014/main" id="{2387A7F8-4C6A-CD49-8D07-6922E7C79241}"/>
              </a:ext>
            </a:extLst>
          </p:cNvPr>
          <p:cNvSpPr>
            <a:spLocks noGrp="1"/>
          </p:cNvSpPr>
          <p:nvPr>
            <p:ph type="body" sz="quarter" idx="26" hasCustomPrompt="1"/>
          </p:nvPr>
        </p:nvSpPr>
        <p:spPr>
          <a:xfrm>
            <a:off x="10707329" y="4010768"/>
            <a:ext cx="939177"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28" name="Text Placeholder 3">
            <a:extLst>
              <a:ext uri="{FF2B5EF4-FFF2-40B4-BE49-F238E27FC236}">
                <a16:creationId xmlns:a16="http://schemas.microsoft.com/office/drawing/2014/main" id="{772E7B81-BA8D-0846-B567-0B29C9E82F1A}"/>
              </a:ext>
            </a:extLst>
          </p:cNvPr>
          <p:cNvSpPr>
            <a:spLocks noGrp="1"/>
          </p:cNvSpPr>
          <p:nvPr>
            <p:ph type="body" sz="quarter" idx="27" hasCustomPrompt="1"/>
          </p:nvPr>
        </p:nvSpPr>
        <p:spPr>
          <a:xfrm>
            <a:off x="10707329" y="4396017"/>
            <a:ext cx="939178" cy="166151"/>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2" name="Oval 31">
            <a:extLst>
              <a:ext uri="{FF2B5EF4-FFF2-40B4-BE49-F238E27FC236}">
                <a16:creationId xmlns:a16="http://schemas.microsoft.com/office/drawing/2014/main" id="{0DA619F5-C379-6E43-8715-86FD05BEB441}"/>
              </a:ext>
            </a:extLst>
          </p:cNvPr>
          <p:cNvSpPr/>
          <p:nvPr userDrawn="1"/>
        </p:nvSpPr>
        <p:spPr>
          <a:xfrm>
            <a:off x="10489178" y="5109398"/>
            <a:ext cx="1413173" cy="14131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33" name="Text Placeholder 3">
            <a:extLst>
              <a:ext uri="{FF2B5EF4-FFF2-40B4-BE49-F238E27FC236}">
                <a16:creationId xmlns:a16="http://schemas.microsoft.com/office/drawing/2014/main" id="{0EE4D18A-D14D-0C47-9BF5-FB36AF8B753F}"/>
              </a:ext>
            </a:extLst>
          </p:cNvPr>
          <p:cNvSpPr>
            <a:spLocks noGrp="1"/>
          </p:cNvSpPr>
          <p:nvPr>
            <p:ph type="body" sz="quarter" idx="28" hasCustomPrompt="1"/>
          </p:nvPr>
        </p:nvSpPr>
        <p:spPr>
          <a:xfrm>
            <a:off x="10707329" y="5531340"/>
            <a:ext cx="1012723"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34" name="Text Placeholder 3">
            <a:extLst>
              <a:ext uri="{FF2B5EF4-FFF2-40B4-BE49-F238E27FC236}">
                <a16:creationId xmlns:a16="http://schemas.microsoft.com/office/drawing/2014/main" id="{9C76D9E8-E122-3446-A8F6-3E2A58561769}"/>
              </a:ext>
            </a:extLst>
          </p:cNvPr>
          <p:cNvSpPr>
            <a:spLocks noGrp="1"/>
          </p:cNvSpPr>
          <p:nvPr>
            <p:ph type="body" sz="quarter" idx="29" hasCustomPrompt="1"/>
          </p:nvPr>
        </p:nvSpPr>
        <p:spPr>
          <a:xfrm>
            <a:off x="10707328" y="5916589"/>
            <a:ext cx="1012723" cy="208908"/>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7" name="Rectangle 36">
            <a:extLst>
              <a:ext uri="{FF2B5EF4-FFF2-40B4-BE49-F238E27FC236}">
                <a16:creationId xmlns:a16="http://schemas.microsoft.com/office/drawing/2014/main" id="{E6262F3D-71FA-894E-AEA8-65CEAD16FFBD}"/>
              </a:ext>
            </a:extLst>
          </p:cNvPr>
          <p:cNvSpPr/>
          <p:nvPr userDrawn="1"/>
        </p:nvSpPr>
        <p:spPr>
          <a:xfrm>
            <a:off x="806959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38" name="Text Placeholder 15">
            <a:extLst>
              <a:ext uri="{FF2B5EF4-FFF2-40B4-BE49-F238E27FC236}">
                <a16:creationId xmlns:a16="http://schemas.microsoft.com/office/drawing/2014/main" id="{184A26EF-C83A-654C-9E49-60CFCF33EECE}"/>
              </a:ext>
            </a:extLst>
          </p:cNvPr>
          <p:cNvSpPr>
            <a:spLocks noGrp="1"/>
          </p:cNvSpPr>
          <p:nvPr>
            <p:ph type="body" sz="quarter" idx="30" hasCustomPrompt="1"/>
          </p:nvPr>
        </p:nvSpPr>
        <p:spPr>
          <a:xfrm>
            <a:off x="798140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39" name="Rectangle 38">
            <a:extLst>
              <a:ext uri="{FF2B5EF4-FFF2-40B4-BE49-F238E27FC236}">
                <a16:creationId xmlns:a16="http://schemas.microsoft.com/office/drawing/2014/main" id="{F4D6A65B-6016-8343-A0D1-1738EBA05824}"/>
              </a:ext>
            </a:extLst>
          </p:cNvPr>
          <p:cNvSpPr/>
          <p:nvPr userDrawn="1"/>
        </p:nvSpPr>
        <p:spPr>
          <a:xfrm>
            <a:off x="4757616"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40" name="Text Placeholder 15">
            <a:extLst>
              <a:ext uri="{FF2B5EF4-FFF2-40B4-BE49-F238E27FC236}">
                <a16:creationId xmlns:a16="http://schemas.microsoft.com/office/drawing/2014/main" id="{98BA54D5-955D-CA4A-8C5F-D155C3F5EC7A}"/>
              </a:ext>
            </a:extLst>
          </p:cNvPr>
          <p:cNvSpPr>
            <a:spLocks noGrp="1"/>
          </p:cNvSpPr>
          <p:nvPr>
            <p:ph type="body" sz="quarter" idx="31" hasCustomPrompt="1"/>
          </p:nvPr>
        </p:nvSpPr>
        <p:spPr>
          <a:xfrm>
            <a:off x="4669423"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41" name="Text Placeholder 15">
            <a:extLst>
              <a:ext uri="{FF2B5EF4-FFF2-40B4-BE49-F238E27FC236}">
                <a16:creationId xmlns:a16="http://schemas.microsoft.com/office/drawing/2014/main" id="{5EFC4705-A4A1-0149-813D-4530EDAD142B}"/>
              </a:ext>
            </a:extLst>
          </p:cNvPr>
          <p:cNvSpPr>
            <a:spLocks noGrp="1"/>
          </p:cNvSpPr>
          <p:nvPr>
            <p:ph type="body" sz="quarter" idx="32" hasCustomPrompt="1"/>
          </p:nvPr>
        </p:nvSpPr>
        <p:spPr>
          <a:xfrm>
            <a:off x="4669423"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Tree>
    <p:extLst>
      <p:ext uri="{BB962C8B-B14F-4D97-AF65-F5344CB8AC3E}">
        <p14:creationId xmlns:p14="http://schemas.microsoft.com/office/powerpoint/2010/main" val="2212003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rospect Devices.png">
            <a:extLst>
              <a:ext uri="{FF2B5EF4-FFF2-40B4-BE49-F238E27FC236}">
                <a16:creationId xmlns:a16="http://schemas.microsoft.com/office/drawing/2014/main" id="{6818EA90-275A-D349-816A-FA9DF4E3CD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11634" y="833291"/>
            <a:ext cx="7280366" cy="6024709"/>
          </a:xfrm>
          <a:prstGeom prst="rect">
            <a:avLst/>
          </a:prstGeom>
        </p:spPr>
      </p:pic>
      <p:sp>
        <p:nvSpPr>
          <p:cNvPr id="4" name="Picture Placeholder 3">
            <a:extLst>
              <a:ext uri="{FF2B5EF4-FFF2-40B4-BE49-F238E27FC236}">
                <a16:creationId xmlns:a16="http://schemas.microsoft.com/office/drawing/2014/main" id="{61772823-00E0-9C46-BE7D-B9F5E8F6D8DD}"/>
              </a:ext>
            </a:extLst>
          </p:cNvPr>
          <p:cNvSpPr>
            <a:spLocks noGrp="1"/>
          </p:cNvSpPr>
          <p:nvPr>
            <p:ph type="pic" sz="quarter" idx="15" hasCustomPrompt="1"/>
          </p:nvPr>
        </p:nvSpPr>
        <p:spPr>
          <a:xfrm>
            <a:off x="5321763" y="2515920"/>
            <a:ext cx="6870237" cy="4342080"/>
          </a:xfrm>
          <a:prstGeom prst="rect">
            <a:avLst/>
          </a:prstGeom>
          <a:solidFill>
            <a:schemeClr val="bg1">
              <a:lumMod val="85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CLICK TO INSERT IMAGE</a:t>
            </a:r>
          </a:p>
        </p:txBody>
      </p:sp>
      <p:sp>
        <p:nvSpPr>
          <p:cNvPr id="5" name="Title 1">
            <a:extLst>
              <a:ext uri="{FF2B5EF4-FFF2-40B4-BE49-F238E27FC236}">
                <a16:creationId xmlns:a16="http://schemas.microsoft.com/office/drawing/2014/main" id="{3F00336A-9A39-5442-9799-370EA3221A2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6" name="Straight Connector 5">
            <a:extLst>
              <a:ext uri="{FF2B5EF4-FFF2-40B4-BE49-F238E27FC236}">
                <a16:creationId xmlns:a16="http://schemas.microsoft.com/office/drawing/2014/main" id="{869942F8-A81D-BA45-B757-C26643E39EE6}"/>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63B9540-2BCB-C349-9945-CE30A2AE71C9}"/>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600">
                <a:solidFill>
                  <a:schemeClr val="bg2">
                    <a:lumMod val="25000"/>
                  </a:schemeClr>
                </a:solidFill>
                <a:latin typeface="+mn-lt"/>
              </a:defRPr>
            </a:lvl1pPr>
            <a:lvl2pPr algn="l">
              <a:defRPr sz="1600">
                <a:solidFill>
                  <a:schemeClr val="bg2">
                    <a:lumMod val="25000"/>
                  </a:schemeClr>
                </a:solidFill>
                <a:latin typeface="+mn-lt"/>
              </a:defRPr>
            </a:lvl2pPr>
            <a:lvl3pPr algn="l">
              <a:defRPr sz="1600">
                <a:solidFill>
                  <a:schemeClr val="bg2">
                    <a:lumMod val="25000"/>
                  </a:schemeClr>
                </a:solidFill>
                <a:latin typeface="+mn-lt"/>
              </a:defRPr>
            </a:lvl3pPr>
            <a:lvl4pPr algn="l">
              <a:defRPr sz="1600">
                <a:solidFill>
                  <a:schemeClr val="bg2">
                    <a:lumMod val="25000"/>
                  </a:schemeClr>
                </a:solidFill>
                <a:latin typeface="+mn-lt"/>
              </a:defRPr>
            </a:lvl4pPr>
            <a:lvl5pPr algn="l">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42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11308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p:nvPr>
        </p:nvSpPr>
        <p:spPr>
          <a:xfrm>
            <a:off x="1130849"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0051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p:nvPr>
        </p:nvSpPr>
        <p:spPr>
          <a:xfrm>
            <a:off x="1130503"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cxnSp>
        <p:nvCxnSpPr>
          <p:cNvPr id="50" name="Straight Connector 49">
            <a:extLst>
              <a:ext uri="{FF2B5EF4-FFF2-40B4-BE49-F238E27FC236}">
                <a16:creationId xmlns:a16="http://schemas.microsoft.com/office/drawing/2014/main" id="{04E3CEA8-9133-344A-B7A7-8BE516D8A25C}"/>
              </a:ext>
            </a:extLst>
          </p:cNvPr>
          <p:cNvCxnSpPr>
            <a:cxnSpLocks/>
          </p:cNvCxnSpPr>
          <p:nvPr userDrawn="1"/>
        </p:nvCxnSpPr>
        <p:spPr>
          <a:xfrm>
            <a:off x="38168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2" name="Picture Placeholder 51">
            <a:extLst>
              <a:ext uri="{FF2B5EF4-FFF2-40B4-BE49-F238E27FC236}">
                <a16:creationId xmlns:a16="http://schemas.microsoft.com/office/drawing/2014/main" id="{D225B43E-6D48-4C4F-9968-457E426D35E9}"/>
              </a:ext>
            </a:extLst>
          </p:cNvPr>
          <p:cNvSpPr>
            <a:spLocks noGrp="1"/>
          </p:cNvSpPr>
          <p:nvPr>
            <p:ph type="pic" sz="quarter" idx="14"/>
          </p:nvPr>
        </p:nvSpPr>
        <p:spPr>
          <a:xfrm>
            <a:off x="36912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4" name="Straight Connector 53">
            <a:extLst>
              <a:ext uri="{FF2B5EF4-FFF2-40B4-BE49-F238E27FC236}">
                <a16:creationId xmlns:a16="http://schemas.microsoft.com/office/drawing/2014/main" id="{FACE3599-9F0D-7F46-A599-819460601757}"/>
              </a:ext>
            </a:extLst>
          </p:cNvPr>
          <p:cNvCxnSpPr>
            <a:cxnSpLocks/>
          </p:cNvCxnSpPr>
          <p:nvPr userDrawn="1"/>
        </p:nvCxnSpPr>
        <p:spPr>
          <a:xfrm>
            <a:off x="65029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6" name="Picture Placeholder 55">
            <a:extLst>
              <a:ext uri="{FF2B5EF4-FFF2-40B4-BE49-F238E27FC236}">
                <a16:creationId xmlns:a16="http://schemas.microsoft.com/office/drawing/2014/main" id="{DE6BB690-886D-A245-B20A-B75AEF21664B}"/>
              </a:ext>
            </a:extLst>
          </p:cNvPr>
          <p:cNvSpPr>
            <a:spLocks noGrp="1"/>
          </p:cNvSpPr>
          <p:nvPr>
            <p:ph type="pic" sz="quarter" idx="17"/>
          </p:nvPr>
        </p:nvSpPr>
        <p:spPr>
          <a:xfrm>
            <a:off x="63772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8" name="Straight Connector 57">
            <a:extLst>
              <a:ext uri="{FF2B5EF4-FFF2-40B4-BE49-F238E27FC236}">
                <a16:creationId xmlns:a16="http://schemas.microsoft.com/office/drawing/2014/main" id="{18AB2021-CDAC-8744-9C8A-AEF45D7C4C65}"/>
              </a:ext>
            </a:extLst>
          </p:cNvPr>
          <p:cNvCxnSpPr>
            <a:cxnSpLocks/>
          </p:cNvCxnSpPr>
          <p:nvPr userDrawn="1"/>
        </p:nvCxnSpPr>
        <p:spPr>
          <a:xfrm>
            <a:off x="91889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60" name="Picture Placeholder 59">
            <a:extLst>
              <a:ext uri="{FF2B5EF4-FFF2-40B4-BE49-F238E27FC236}">
                <a16:creationId xmlns:a16="http://schemas.microsoft.com/office/drawing/2014/main" id="{854AE254-196A-8A4E-AE17-4D18333B2CE3}"/>
              </a:ext>
            </a:extLst>
          </p:cNvPr>
          <p:cNvSpPr>
            <a:spLocks noGrp="1"/>
          </p:cNvSpPr>
          <p:nvPr>
            <p:ph type="pic" sz="quarter" idx="20"/>
          </p:nvPr>
        </p:nvSpPr>
        <p:spPr>
          <a:xfrm>
            <a:off x="90633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3" name="Text Placeholder 2">
            <a:extLst>
              <a:ext uri="{FF2B5EF4-FFF2-40B4-BE49-F238E27FC236}">
                <a16:creationId xmlns:a16="http://schemas.microsoft.com/office/drawing/2014/main" id="{AEAA26C8-EDAD-8B4F-B578-DD2EBD7E3868}"/>
              </a:ext>
            </a:extLst>
          </p:cNvPr>
          <p:cNvSpPr>
            <a:spLocks noGrp="1"/>
          </p:cNvSpPr>
          <p:nvPr>
            <p:ph type="body" sz="quarter" idx="21"/>
          </p:nvPr>
        </p:nvSpPr>
        <p:spPr>
          <a:xfrm>
            <a:off x="38172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4" name="Text Placeholder 24">
            <a:extLst>
              <a:ext uri="{FF2B5EF4-FFF2-40B4-BE49-F238E27FC236}">
                <a16:creationId xmlns:a16="http://schemas.microsoft.com/office/drawing/2014/main" id="{3DEAF92C-626C-4C48-AE87-7F555033A028}"/>
              </a:ext>
            </a:extLst>
          </p:cNvPr>
          <p:cNvSpPr>
            <a:spLocks noGrp="1"/>
          </p:cNvSpPr>
          <p:nvPr>
            <p:ph type="body" sz="quarter" idx="22"/>
          </p:nvPr>
        </p:nvSpPr>
        <p:spPr>
          <a:xfrm>
            <a:off x="38168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6" name="Text Placeholder 2">
            <a:extLst>
              <a:ext uri="{FF2B5EF4-FFF2-40B4-BE49-F238E27FC236}">
                <a16:creationId xmlns:a16="http://schemas.microsoft.com/office/drawing/2014/main" id="{38E3DB79-4BC5-E040-850C-15412E4B0ECA}"/>
              </a:ext>
            </a:extLst>
          </p:cNvPr>
          <p:cNvSpPr>
            <a:spLocks noGrp="1"/>
          </p:cNvSpPr>
          <p:nvPr>
            <p:ph type="body" sz="quarter" idx="23"/>
          </p:nvPr>
        </p:nvSpPr>
        <p:spPr>
          <a:xfrm>
            <a:off x="650329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7" name="Text Placeholder 24">
            <a:extLst>
              <a:ext uri="{FF2B5EF4-FFF2-40B4-BE49-F238E27FC236}">
                <a16:creationId xmlns:a16="http://schemas.microsoft.com/office/drawing/2014/main" id="{DF624697-43AD-3840-967A-B942E69E36AC}"/>
              </a:ext>
            </a:extLst>
          </p:cNvPr>
          <p:cNvSpPr>
            <a:spLocks noGrp="1"/>
          </p:cNvSpPr>
          <p:nvPr>
            <p:ph type="body" sz="quarter" idx="24"/>
          </p:nvPr>
        </p:nvSpPr>
        <p:spPr>
          <a:xfrm>
            <a:off x="650294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8" name="Text Placeholder 2">
            <a:extLst>
              <a:ext uri="{FF2B5EF4-FFF2-40B4-BE49-F238E27FC236}">
                <a16:creationId xmlns:a16="http://schemas.microsoft.com/office/drawing/2014/main" id="{577218FA-AAE5-5945-BFE6-BB63FBFC217F}"/>
              </a:ext>
            </a:extLst>
          </p:cNvPr>
          <p:cNvSpPr>
            <a:spLocks noGrp="1"/>
          </p:cNvSpPr>
          <p:nvPr>
            <p:ph type="body" sz="quarter" idx="25"/>
          </p:nvPr>
        </p:nvSpPr>
        <p:spPr>
          <a:xfrm>
            <a:off x="91893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9" name="Text Placeholder 24">
            <a:extLst>
              <a:ext uri="{FF2B5EF4-FFF2-40B4-BE49-F238E27FC236}">
                <a16:creationId xmlns:a16="http://schemas.microsoft.com/office/drawing/2014/main" id="{4B348768-96A3-0348-80BE-D2778799F2C7}"/>
              </a:ext>
            </a:extLst>
          </p:cNvPr>
          <p:cNvSpPr>
            <a:spLocks noGrp="1"/>
          </p:cNvSpPr>
          <p:nvPr>
            <p:ph type="body" sz="quarter" idx="26"/>
          </p:nvPr>
        </p:nvSpPr>
        <p:spPr>
          <a:xfrm>
            <a:off x="91889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pic>
        <p:nvPicPr>
          <p:cNvPr id="30" name="Picture 29">
            <a:extLst>
              <a:ext uri="{FF2B5EF4-FFF2-40B4-BE49-F238E27FC236}">
                <a16:creationId xmlns:a16="http://schemas.microsoft.com/office/drawing/2014/main" id="{64DFA955-26EB-7848-BD48-CB62C7D530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07105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359721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hasCustomPrompt="1"/>
          </p:nvPr>
        </p:nvSpPr>
        <p:spPr>
          <a:xfrm>
            <a:off x="353009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38522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hasCustomPrompt="1"/>
          </p:nvPr>
        </p:nvSpPr>
        <p:spPr>
          <a:xfrm>
            <a:off x="352975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0" name="Straight Connector 39">
            <a:extLst>
              <a:ext uri="{FF2B5EF4-FFF2-40B4-BE49-F238E27FC236}">
                <a16:creationId xmlns:a16="http://schemas.microsoft.com/office/drawing/2014/main" id="{E46B5A8A-A962-B749-9ADB-0F49216773E2}"/>
              </a:ext>
            </a:extLst>
          </p:cNvPr>
          <p:cNvCxnSpPr>
            <a:cxnSpLocks/>
          </p:cNvCxnSpPr>
          <p:nvPr userDrawn="1"/>
        </p:nvCxnSpPr>
        <p:spPr>
          <a:xfrm>
            <a:off x="359721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1" name="Text Placeholder 2">
            <a:extLst>
              <a:ext uri="{FF2B5EF4-FFF2-40B4-BE49-F238E27FC236}">
                <a16:creationId xmlns:a16="http://schemas.microsoft.com/office/drawing/2014/main" id="{7AA89F76-2617-4F48-9C6A-916081FE13DF}"/>
              </a:ext>
            </a:extLst>
          </p:cNvPr>
          <p:cNvSpPr>
            <a:spLocks noGrp="1"/>
          </p:cNvSpPr>
          <p:nvPr>
            <p:ph type="body" sz="quarter" idx="13" hasCustomPrompt="1"/>
          </p:nvPr>
        </p:nvSpPr>
        <p:spPr>
          <a:xfrm>
            <a:off x="353009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2" name="Picture Placeholder 21">
            <a:extLst>
              <a:ext uri="{FF2B5EF4-FFF2-40B4-BE49-F238E27FC236}">
                <a16:creationId xmlns:a16="http://schemas.microsoft.com/office/drawing/2014/main" id="{556506D9-13FA-6349-B1AC-DDC643685905}"/>
              </a:ext>
            </a:extLst>
          </p:cNvPr>
          <p:cNvSpPr>
            <a:spLocks noGrp="1"/>
          </p:cNvSpPr>
          <p:nvPr>
            <p:ph type="pic" sz="quarter" idx="14"/>
          </p:nvPr>
        </p:nvSpPr>
        <p:spPr>
          <a:xfrm>
            <a:off x="138522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3" name="Text Placeholder 24">
            <a:extLst>
              <a:ext uri="{FF2B5EF4-FFF2-40B4-BE49-F238E27FC236}">
                <a16:creationId xmlns:a16="http://schemas.microsoft.com/office/drawing/2014/main" id="{98C6EFC9-C6C7-5B49-8C74-3FBD62D56514}"/>
              </a:ext>
            </a:extLst>
          </p:cNvPr>
          <p:cNvSpPr>
            <a:spLocks noGrp="1"/>
          </p:cNvSpPr>
          <p:nvPr>
            <p:ph type="body" sz="quarter" idx="15" hasCustomPrompt="1"/>
          </p:nvPr>
        </p:nvSpPr>
        <p:spPr>
          <a:xfrm>
            <a:off x="352975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4" name="Straight Connector 43">
            <a:extLst>
              <a:ext uri="{FF2B5EF4-FFF2-40B4-BE49-F238E27FC236}">
                <a16:creationId xmlns:a16="http://schemas.microsoft.com/office/drawing/2014/main" id="{0F99EF6E-B262-174F-9DB2-BDAF1AA3F1B4}"/>
              </a:ext>
            </a:extLst>
          </p:cNvPr>
          <p:cNvCxnSpPr>
            <a:cxnSpLocks/>
          </p:cNvCxnSpPr>
          <p:nvPr userDrawn="1"/>
        </p:nvCxnSpPr>
        <p:spPr>
          <a:xfrm>
            <a:off x="867255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5" name="Text Placeholder 2">
            <a:extLst>
              <a:ext uri="{FF2B5EF4-FFF2-40B4-BE49-F238E27FC236}">
                <a16:creationId xmlns:a16="http://schemas.microsoft.com/office/drawing/2014/main" id="{1486B58B-6B6B-9747-809C-94CEB32F8494}"/>
              </a:ext>
            </a:extLst>
          </p:cNvPr>
          <p:cNvSpPr>
            <a:spLocks noGrp="1"/>
          </p:cNvSpPr>
          <p:nvPr>
            <p:ph type="body" sz="quarter" idx="16" hasCustomPrompt="1"/>
          </p:nvPr>
        </p:nvSpPr>
        <p:spPr>
          <a:xfrm>
            <a:off x="860543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6" name="Picture Placeholder 21">
            <a:extLst>
              <a:ext uri="{FF2B5EF4-FFF2-40B4-BE49-F238E27FC236}">
                <a16:creationId xmlns:a16="http://schemas.microsoft.com/office/drawing/2014/main" id="{E472135A-9047-C740-90B2-431AB43A6B36}"/>
              </a:ext>
            </a:extLst>
          </p:cNvPr>
          <p:cNvSpPr>
            <a:spLocks noGrp="1"/>
          </p:cNvSpPr>
          <p:nvPr>
            <p:ph type="pic" sz="quarter" idx="17"/>
          </p:nvPr>
        </p:nvSpPr>
        <p:spPr>
          <a:xfrm>
            <a:off x="646056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7" name="Text Placeholder 24">
            <a:extLst>
              <a:ext uri="{FF2B5EF4-FFF2-40B4-BE49-F238E27FC236}">
                <a16:creationId xmlns:a16="http://schemas.microsoft.com/office/drawing/2014/main" id="{813D974C-2BC4-1D46-B074-3A76FEEA047C}"/>
              </a:ext>
            </a:extLst>
          </p:cNvPr>
          <p:cNvSpPr>
            <a:spLocks noGrp="1"/>
          </p:cNvSpPr>
          <p:nvPr>
            <p:ph type="body" sz="quarter" idx="18" hasCustomPrompt="1"/>
          </p:nvPr>
        </p:nvSpPr>
        <p:spPr>
          <a:xfrm>
            <a:off x="860509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8" name="Straight Connector 47">
            <a:extLst>
              <a:ext uri="{FF2B5EF4-FFF2-40B4-BE49-F238E27FC236}">
                <a16:creationId xmlns:a16="http://schemas.microsoft.com/office/drawing/2014/main" id="{9D781428-51F0-664B-BBA6-E19EFF0C4214}"/>
              </a:ext>
            </a:extLst>
          </p:cNvPr>
          <p:cNvCxnSpPr>
            <a:cxnSpLocks/>
          </p:cNvCxnSpPr>
          <p:nvPr userDrawn="1"/>
        </p:nvCxnSpPr>
        <p:spPr>
          <a:xfrm>
            <a:off x="867255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93D6AB95-1A0A-764E-B3C1-AAC37F1842F5}"/>
              </a:ext>
            </a:extLst>
          </p:cNvPr>
          <p:cNvSpPr>
            <a:spLocks noGrp="1"/>
          </p:cNvSpPr>
          <p:nvPr>
            <p:ph type="body" sz="quarter" idx="19" hasCustomPrompt="1"/>
          </p:nvPr>
        </p:nvSpPr>
        <p:spPr>
          <a:xfrm>
            <a:off x="860543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62" name="Picture Placeholder 21">
            <a:extLst>
              <a:ext uri="{FF2B5EF4-FFF2-40B4-BE49-F238E27FC236}">
                <a16:creationId xmlns:a16="http://schemas.microsoft.com/office/drawing/2014/main" id="{E5B42F41-6579-3E43-A659-35D9EFA2801C}"/>
              </a:ext>
            </a:extLst>
          </p:cNvPr>
          <p:cNvSpPr>
            <a:spLocks noGrp="1"/>
          </p:cNvSpPr>
          <p:nvPr>
            <p:ph type="pic" sz="quarter" idx="20"/>
          </p:nvPr>
        </p:nvSpPr>
        <p:spPr>
          <a:xfrm>
            <a:off x="646056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63" name="Text Placeholder 24">
            <a:extLst>
              <a:ext uri="{FF2B5EF4-FFF2-40B4-BE49-F238E27FC236}">
                <a16:creationId xmlns:a16="http://schemas.microsoft.com/office/drawing/2014/main" id="{7E0F9A85-253F-8B48-808C-98E5694A4BDF}"/>
              </a:ext>
            </a:extLst>
          </p:cNvPr>
          <p:cNvSpPr>
            <a:spLocks noGrp="1"/>
          </p:cNvSpPr>
          <p:nvPr>
            <p:ph type="body" sz="quarter" idx="21" hasCustomPrompt="1"/>
          </p:nvPr>
        </p:nvSpPr>
        <p:spPr>
          <a:xfrm>
            <a:off x="860509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pic>
        <p:nvPicPr>
          <p:cNvPr id="23" name="Picture 22">
            <a:extLst>
              <a:ext uri="{FF2B5EF4-FFF2-40B4-BE49-F238E27FC236}">
                <a16:creationId xmlns:a16="http://schemas.microsoft.com/office/drawing/2014/main" id="{B1744264-229A-CD40-987B-F8FA9AD431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67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37871-9697-EA4D-9A5F-F3BD859A8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1EAFF6A-0ECE-CB41-BB84-624300B451B7}"/>
              </a:ext>
            </a:extLst>
          </p:cNvPr>
          <p:cNvSpPr/>
          <p:nvPr userDrawn="1"/>
        </p:nvSpPr>
        <p:spPr>
          <a:xfrm>
            <a:off x="3059875" y="1612993"/>
            <a:ext cx="6072250" cy="3632014"/>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5AE52E36-CDAD-4145-85FB-626FC77152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2569D061-3689-42CA-9262-9689232A10F9}"/>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2" name="Text Placeholder 2">
            <a:extLst>
              <a:ext uri="{FF2B5EF4-FFF2-40B4-BE49-F238E27FC236}">
                <a16:creationId xmlns:a16="http://schemas.microsoft.com/office/drawing/2014/main" id="{94D95943-2698-47CE-AE83-8865C55B2C8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2491669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llout Image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6264458" y="160827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6291890" y="2482666"/>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dirty="0"/>
              <a:t>Pull out an important statistic or industry trend point.</a:t>
            </a:r>
            <a:endParaRPr lang="en-US" dirty="0"/>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11193647" y="352747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36D71521-97DD-584A-B9E9-B295FDB406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644839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llout Image Lef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916953" y="163605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944386" y="2510447"/>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a:t>Pull out an important statistic or industry trend point.</a:t>
            </a:r>
            <a:endParaRPr lang="en-US"/>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5846144" y="355525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76811678-78F2-C345-94AC-992B4A29C7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4116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4"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38372F7D-E67A-5D4C-BF85-57AA52D08F7F}"/>
              </a:ext>
            </a:extLst>
          </p:cNvPr>
          <p:cNvSpPr/>
          <p:nvPr userDrawn="1"/>
        </p:nvSpPr>
        <p:spPr>
          <a:xfrm>
            <a:off x="3691089" y="1158411"/>
            <a:ext cx="463097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37DA4BBD-3A26-C843-93EB-D7A3703426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64023" y="4521357"/>
            <a:ext cx="1485109" cy="684625"/>
          </a:xfrm>
          <a:prstGeom prst="rect">
            <a:avLst/>
          </a:prstGeom>
        </p:spPr>
      </p:pic>
      <p:sp>
        <p:nvSpPr>
          <p:cNvPr id="2" name="AutoShape 2" descr="data:image/jpg;base64,%20/9j/4AAQSkZJRgABAQEAYABgAAD/2wBDAAUDBAQEAwUEBAQFBQUGBwwIBwcHBw8LCwkMEQ8SEhEPERETFhwXExQaFRERGCEYGh0dHx8fExciJCIeJBweHx7/2wBDAQUFBQcGBw4ICA4eFBEUHh4eHh4eHh4eHh4eHh4eHh4eHh4eHh4eHh4eHh4eHh4eHh4eHh4eHh4eHh4eHh4eHh7/wAARCAHv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cIf1IoCgcliTTUVsjPNSnaD91ifrXvpHmtjE3MeOKCmD3J9asR56hcCo5Zdudop2JvqRbRn7tKEJ7GgXG3qufwpwuN38JFLQp3BYfX8qlRQB2+mKYG3dcmngHH3AB7mqsS7gx+X72KNqlck8e9N3Jjlh+FO3BuQGIHrwKdhCrtxhcUpRR9aY0gVc7SR7CiObzDt+6B03cUaAriiMsaHjVfvNinq2d3IZwfuDNQSyNJj5VGPQdaNECbZI4WNcrgsfXrioSMnJ60KpGOePpT0Q+1LcrYYoI6frS89xUyqp6mgmMDP8zRyi5iDaOab9aeZN33VpgBHrS0KQu0UqqmO/5UKrelPAA5JFFguMOMdaZ1qcEY6D600MB0FFguMSMkZ5/GniM4z/ACpwbjsKTJI++KLIV2Hlse3FHlnoaTnP3qMGgLsdsUHkg019uOFxRt9WFIeKAQBQOvWjj0pAec4pfMYDhRSDUQ8/Sjao96N+72o9KBjWKjgLikPNOIpuaBoVV707ZxyRTR1p2aAYm0d2oKj1FGaXNGgtRrKuPU03tTmPPSjjsTRYaE25p2wUAj3p20noKBNjNo6UoX06UvfqKU/jRYLsaVpR+VL9OaUfrRYGwA9KavzAhh2456U/advoKltGVHZiCTt46YHuc00tSSKNd2eAeDTChY5/nVl44AjvHJuwRhTwcev/ANam708sLt2sOp655/SiwcxAVAH+FT2/msHbaz8bWJ5Cg8fh9asadbxSzLJJLbqnJIlkIHHYkA49quDSlW0muEZblAVX93JgqTzwD94du1Uo3E5oy5UYDYcLt42ngn/OajdWTIZcEHkVoSWiZ/fEpc4JZZm2kDHB5/QZ7Vnu4yBtGB+tJxGpEeGP40hVhzmnFlx939aZ3HcVGhaFLH1yaTJz96lz2H8qCFzyTmnYEGT0yPypefUHFJwOx/GnLj0yaVguA6ckfSkbHHp6UrnFNwSehoARhSBeP6U457jFIcYz1NFgEIxS8UhPHSgfrQAnfNKM96O9LQxiYH40Hml470ZHagLiHrS7c9DS7l+lHy+posJMbtPpS7cDJxSjvzxSYosF2Jj2pD0pe9OzxmgdxgHsc0c/Sl3c0Z/KgA/EigKPegY60u4e9IBDn3pNp+lOBUc9fxoJoAbtx3pMD604c0cD3oAZilFLxSd6GguGKXFL+NITkiiwXExxR+NL2oFFh3ExQFGaXtRRYVxCKMcc0H8aX0oAQdOetBxx2pcnPSkpWAa2M4p2KMd6XjFFhjcDNBXuKU0hosAfhSYpw9KQj06UWATFLtyKMDvS96LAJgUY5yKWjtRYAxxnNRsOaeelGOKQXLAKqMs36UF1Lfe4pCy9uMdOaaFUDJzmtTPQc0zbdiAn3qNQcfMRS5+gpQvc4oBaAoXvzSgqO1BB+lOVOaYxAzE/KNo/WnEE/wCsY49O9SBMDqBTWCj+IdKNiboaMA/KopSvckk00vj7tW4LOQwNOrIwC5YkkbPTnuTTV2F0lqVDuB+7jsPekXr82D9DVmyuJI5NrxJLEeSrLn8RTbmA29w6GVHA7xtwRTtpcV+hAJOTt49MUiSEccY54pwTk7QQB0yaFUZ96krQaGX0zQzOfu/KPbrTyVX7uCaTceyg/hQAx2kx8rEU1S2Du+Y+9OcEmhVoGg8xQepHvQW3MOePWl2jqe9M2YbIzj0pBoSbvenAD+I/pTOopPxJoAkP+ypPuaZ3oHvSgetAB0pc+wppPNBoELlietIR796B+VB/GgaGke9L1FLz6UHJ7UgE/ClC5o6e9KG7cZpg2Cx9/wBTSdKRmYnnpR9eKLhqByaRi6sMBSPcUdKXqO9IAaXc2SiL/uijfkcdaTaM9KNoHNAaC8/jR+VMJOfWgNzyaBjj1pQtJn1pc5pAPAUCkLZ9hTcjHNAbNMVhcYHXmlXk8UoXPJpflAxTC4qnGM8j0p2dz7mCjPtxQkbSBmUMQoyTSJG7nCoWOO3NNEl61sIZHkV7lA0S7yBkhvbI7/p71q6RoFxrF2VtY2t7TG55JUY4Uds9z6Co9I024jT7ZcP/AGfbiM7pJeTKP9lTwe3pT5dc1JJInsr7UGc48vMaxquOiqoOMY7ACtFZLUzbfQNc8ORWe+S1uXdFBJEsJQ1iQ226eMT7oEdgN5UkEeo9a3Lq+vLkTapqWpyybyIzHCSp3Y+6RwBgfXvWPcTQ3EaQLb/ZpYchcE4bn+Ik5FKVgi5dS3rVhYafE7JqAu5WICKgK7T/ABbgc5HoQaz0uvKRTCqK6kHcyhiT+Pb2p0MzJAJJBFMGJG14wSB65pmbVpnZVZVAJCyHOT6cUm+xSXcbc3UtxL5zyO0hxliearZOc7smnuyKOSAfeoxLCWxuyazbLVrCnLdelG04/wDr055YwOT1pg57fnQNCsDnP50DtjGaUbSP/r0ox2H6UDYBgvJAJ+lIWJ/+sKQsv1pQ/saLiFzjgdaaGYelO3c/4Ug6c4FAIaevOeaBj14o3deKBtI9KQxOAetHGO/5Uu05ox23CgBB/vUpOKXGOv8AKjt0yKYDSSaPwpd3pims0jcblA9hSYC0ozTMccsTUg6YAzTuAg5PFOCDvikJb0NJu5+7zQFxxCj60mR9aTk9qNvrgUAISKQ1IFx3zQRz0FADMcUdOoH508cc5zS980guR59qT9KeSPWk3E0hjDn3pQCfanfNSmmA0LQUyOKXdS7voKBDdtJjmndaQDNAxhzngGky4PPIqTIxgU05+tAXFUhh70j9PajP4UHmgBgJz1pw6UEelG1scNSGO7UAd6jyy9akQ8ZPFAmB69eKOvY0CkwaAA03FLjmjdQOwnNA9KD1pQD1oEHSl3egxTCWzjvUq4C/MBntSQxvvQaCRntSUMApCTj0peBSZpAT7CzhgwPtiren2i3UrRtcRQYUtufocelVQ4UelKkm1juHyng46mtlYyd+gpAJ+Ufj607aFGSMmms/QqpPHGWpu5jk7QKLoLMeMZ5A+lOO3aTnH0qEFu1DE4IzzRcdhXfPAJ/GogvJ4z708KO9LwKQ0rDcH+7UkRw3zLkc9OOaBjGW4pUZNwyMjuB1ppgy7bXVvEh/0GEvjgtuPP0zVd2aZyVVVHcLwKU7MFt0hBAGDioG5GFBz3NNshJXuPkHljaWyT71Hkrk55ppjwSWJJNGzmpuVYUH8TQ7HP3sUYx2FNKHvmgBS3Q05W7cUixHPXNPwij5v0pjYzJJ7mlAY+g5pGkH3VpJFkYf6zA9hSuAN97sadjnOQKij3gYb5venr6UBYd8vqaTfzilwBjFJ+AxRcBMEkmlpPmB46UbvwNADuaO/OM0n5005HTGKLgP47Um7t0pM5HakyDxigLDuKbtBpeo9aUDtSATFJg9uadtwfT8aPWgBD+H0pVNHTrRn0oAD75+tJ1zR1oWgLCbRQBj0pT6Umxj60DAYzilGKXyuetKIwKBXQzAzUiL7UvAHalzkYpiEYjHvR8ufmGRmgFVPSlUKT0oAsxyuiExytEj5GwdCMe3Wo7e5miOBgjBGCBxmmFv4VXJz2qSa1lijDzMiAruVS3zH8OtVdk2QyWaRoEieT92hJVfQnrUUk0kjlnldz0yzE1GFOfmNO+QcZ5+tRcpJIkeeZ1CNIzKo4XdwPwqaS4VohuBaUcDj5CPfvmq2eOKZu5HIp3CxNLMXTDctwNwOOPTFQbpNw2kD3xSlgOTikZxt9T7UrjSGPHx82Gz+FNJRDziptrsM8KDUWxS309aTRSAbN5J5PYg9Kf5kZIXcM+/FRmLfkLx9KiKSL8pIK+4zSuwsXOB1x9KTf06AVUGV+6QSO2OKebg5HmJ+VHMHKTMOu3n6UHqOT9KYk6HsR9RTt0bfxD86d7gSDuRxSZHelBXFPDDb0BoRIwKcZpXVaC2KQnJp3DUO2BQBx1xQenalwOtAxOSKACB97IpOVOS2aXqAc0hDXfHpimGaPuw/CptoOOBTZIYyfuijUasQ/aIwRjJ/CrCSKR8rZFRhFHGAKcFGT6UtRsf1oxTE6nninE0xBilPApCcU3cc0AL2o+vFINxPFAVyeeKAFzj3pDlqcEA60NigBuKFpc0YoGBpNuTSkcUqjjkigQnTtS/hmg9MCg8UANPTpQKUYzTd3zUhh7UjHilPWmHrQAmRSijtQBk0hgKX2pWGF6/pSIRjPemIDSZob0BoXp0FAxQcHNLz1oB+lBP0pBYMH2pKXHNKRTENwfajkU6mkn60WAQMfxp3G33pg6gdKkpAMIyaU9MUUUXGNIpoGRTqKQEwQVKAAvPSolk+bpn6U2Vnc4568YNamerHb1LFuPxpNw+9nOO1WFtlaFZbnCgnAGcMR64xSJZyu6RxpuL/cx35oswuiAsWPakA9at/ZZER2ZcBG2sM8g1H5Z/yadgumQknNKAxPrU2xe7UH8hSaC41Rx3LY4p7q0I+ZSDUbSY4UfjTWkbHt700Go4nPU5pPMx0wDTC26gjngUrhYk3Y7ZNIZD/s4qPOM0dTQOw4SIPc0NJg96Tb+VNK470ahYUykjvim/Lu3d6UYpMj2zQNDwOc9e4pSctRG3y+9GMjLdaQg/hpjM4/ip56YpQv40wGIzfxc0+mlfypBlvUUAOJ47Zo3Y4NB+96ijGTQA78aafpmnHkikbkUkAzdg0FqPu+9HB5NAwDexpQ2e2KRsL0NN8zA6E0XAm4OfmFJxzjmovMyCdvPpmmCf+8uB65ocgsWOPSjdUXnIBxml85SOjGlcVh+fWlG1T93P401T65xTlZT2z+FAw+XOduPalLk9v1pu7nig/wC1TFYUydgAKOTySaaT/dApvLdcn60h2Hllz1/SlDE+oph2ryTTWYt93getF7BYkeUJwvNMSaTzAzqpUfwnvTQuKCuevSgEhsk8rYVPlXP8PepTcyM5eT52IA5pmFUegpvmJ6gmkOxKPU9Kb5at3I+hpVkQrjrSrtbOP0p6CGhJFPyNkd6dt3jlmH9acAf4aGbA+6fyphcasOF6nPvQf3a7TzmpFYYzUcrCloCYqfdKjNMyQeRSo+KUnJ6/nTuA5OnFI23PNCn6GjOT8w/SgAZF21HtXPFSH0xxTdvPFIBhAz8wphaNcjH44qwVoaMEcUrDuQROi5w2B35qUsrdDzUJiUOePrUkIVTx0A6UK4MeBxxzShcikJJG4DmnBhwN34UxAFGaXoOKT86Xn6UwDqOmaAcUE0BuaAFpDupD3pKQICGzmkYNtPUUtGQeO1ADQSB3FIHO71FPyp4pm0A0XGPyDS+2KaKdkCgQ5KcxyKZvX8aTdxmi4rDs9qYD60ue/SkP060DsIetO6AUg7U7pQAgGSKfjFIDjIwKTPNACnnntSUuRjnrTS3HpQwEOBTO9LzSd8UmMKTNBo/hFACqdwpw4FNPA96TtQArc0nFIM570FjRcY4UdelNRtxPykCnE5Hy8etAhyLu7gUgB/i4PbmjdjrTlGWy1ILie9Ju+tDZLcE0N7U7jEJooB//AF0UhAvJpe1LuwML+dJTCwmcGmnr6UNnPSmtz6ipKFFH86b36mlyM0AWApA9PelXIHyj8aaGz8zfkKUN+ArSxkPI5y7En+VLuVajX3604gE+ppha5IjNIcnIHTIGcVCZG/hxn1NWrYRxuGlwR6bc/pUKKiqdwJPb2psSsmQlpPWnDOfmp2RyaYTSKHZTikbFR7efWnbiOwNA7CZpRyeSKGYn+EU0kn+GkBIMAY4pdygHJ5qBm29FyaQlz93j8KLisThgelI2e2KjAbABA+tKN9AWAkmgKSeBTwp6tUi/lTSC4ipzQxGaUnapzTAQfWgWooajPH8qQCl9qQxoZfqac3A+7SBCX44pjM275h+NFwHBmPRaUsB69aj7dTTT1oGTfeFKR6imofSpegoEROSO1RlmPt+FOkPoeKbwOtJjQ77wPr7U2n44BH6UOMjrzTAYQMBuMn9KTblacRQFzSGIU6U3y/c/hT+aQfjmgBhhGfvMfxpVTA+834mn9+lGKLBcaR6E0KSO9OH5U3qaQC+bgc0bw1Jj1wKXjHWmADk08dOaT8s0uefemkIVmIHHAPaomzjNSrz9KQr1oArkbm+Y8elO2q3y9PrUm2l64GMmlYZCkI5xnil2fX86sAk+34Um3rS5QuLGw6DIH1p2RUHfI61JGQeKoQoPpTXHtTyeP/rU0kfSgCPtRg9vzp5I6UhPuKkYgyPenDP0pu7ae1KpBBzVCHZb3pR7Clwf4uBS4yOtIVxtJnPtT9qikPPFDGNxkHFKVGMYpM7T7U4HjrTAiHytn9KcgXqMGlkX8abGcA/WlqA/P97ikzngUM3vSL+VAWF2+lJg4pS2aCc0AJzR0oxSE+9Kwxc8c0E0Z/Gj6DmgAGPQ0h60fNS7T3oASlAzjFGM+tOxgGgLkePejOKeMEZxSEDPy0WAbnn1qQsu0ev1phXHcUuzIJAo1AUMuKNw7GmAUmKVwsS546ik3CmEGjpTuwsO3U5E3Bjnpzj1pgxjkEntQeTQAre3FIKVVye2PrTlxgnaeBxQBEQM0vYYzmnD5uwHvRSAaRg0h60po7UDBeTStigDjNN/GmIUe1Ko+lKvTpS5pAJtOecfWg8nHSgmkpgJzQSadSHpSGA549qXnvihRzmg4zTEJ36UhalbHrSY96WoCU0rz1xUnFNPHPSiwxjAA/epvzY+XFKRzS9qkZOeOuCaO2eMUgP50o+Y1qQxRuJ4qRB+fejHRRxT12qPXPpVJESYHqStRO+OB09acxZm4+7TH9qGCQ0etKenHSgNjvml/GkUMPT0oOO/FP6UH86QDTjNJj04pdvOaXn0FMY3ZxUiJTc+goaRguBzQJjqAGqHe30oDOe5NK4ycLgckY96RpIxxnd9OlRbfWkIUY3NzTFYezBhTSw7U0qucZz9acNq/WkMazSHjcQPapIu3XFJwfY1KvTrQkK4vQ+1ROO+BTgCKD0oAhUY5NOXGc4JoCnNLjAoGPXbjpQTkVGPSlU4x1NADmXttpuznb3qQUnv3phcaPlGDSc5yKceaTb78UrBoJkY5pRtHP6UdumabkUALjnIoVeaT6Uv40AKeO9NOfYU7I6Cg4wRnFIBlGKdkDvRnjrQA3b60beacf8APFBPHJoATHvTWY/w06hQPegBm5v7pNSBuOabgUZA9aEMeCCOKTIzyKFUEZpGHP0oESAjtzRkbTUI4PSnqfemgsKVBpm0gjB4qQYo75/KkA35sg0j80/Hp1pjYPrQA3HtQakVWIyenrSFcf8A16AEHuKei8+1IMU/HYGgBDz15FPGzb/Fv7emKCVwOACO9NJ44PNMQjfr3o4FA6d6BSGMI3HinR9cUUjN0PNMB5596idO4FPVs/Wmk89KTYDSOfWkIwaf3obpSGIM8UoJHekFKfamAc9qBzQFGetKDjvmgBNp+lJnsac2cZ4pm7jpSAeCuOtBPPWhBx0460m059BQgF3UueKBjjpmimIO1IB82c0daBQApxntSY5xxj1pVzjpQe/NIYbfqaHUZ7Un55o6ii4hO3Sk2t6U/wBKXd9KLDI2BAo5FOzzjgfWkJ/GgLiUgznml+lBzSAO1GfSgAd6OBQAAZNBH0oopgITzQi7j7UnelHTvSAfuAptL25pKYATSUGlVcmgYYJpQPzpSewo6UCFIIFNOKCTSUmNAKP88UUc/wD66AEpGXcO9OxTTmgCPbS805qaD7VIycJ68e1SxqqDc34VG7jOeM9qQszda2Rk7ki/NzSlu/4Co938I/lUgGEyetAMaCfur+dD4BK5yaevyDJ61GeWNMEJtzSldq9cmnKoA3ZwKHZfbNJjuIoOelBHzdRSckdT+FNCgHqc0gJMCmscGkNAz0PNMAbdjjFMx/e5NSHpUbA9BSAMcUuTimZ29OTQWIPzDNIdheoOaTYM54py/MKXbTAaB69KORkqtPIwKUcrjNAhiZYEsKcny5UkmmspGKGBHNAyQnNA/OolJ9af7UCFPcUMOKOn0FAJoDUbS9O1BAJoPOPSgYq+tN70vTpQSaAsKvueKQ9eKPSjGaAAHnvRtGPanAc8cU1/rzSAQjHSkPX3oLx/dLDj3oyvY0ABzjgCk+Y+wpW5Ax1phDZ60DQuKUU3mlOcdaBCnOOtKu3PNN57Zo7UDHED1pRGKaKU5HegBduD6UhGPvUqvnhqQihiuOTkbRSAnPI+lCrxnpQ3GCDTASl5Ao7UoGcikAD5qftGajxtPtUmeO1MGhGxzTO+ac36UmB0oAiZnJ5bH0pDuIxuOfrUjKR0pADmpGR7pF6tn8KsJyAzZAx6Uxl7d6EbC7WH40bAyXg/d6Uh6UwHI68U8D8aYhOme9Bbijk+lMk+UigBxbjFG4YqPLUBsnGKLjH/AMRZaOpoK89jTgtJCDGRSNz3pxK9KYcH3pgIWI4NAOTSnpSBRQO45ffpTgF/Cmj04pu7tSESfLTGXmm85px/WnfQEOThduaC1NAp2MD1oAaRnH86QKR3zTxmheO1ACDNOxSFfrSbT64pAOwMcZpMU3JApQfUUDFPTqabml/WgD24oATnNJyeOlO6nnj6U7jOAKLAMIwaNuTz0pTjFICCPWgBeADTSSaUj8qb3oAVfrQSv1o7UAUAB9uKQ9aXOelJx06mkAbcntTlQ0qqFHSnZ70wuGxR15NIQCB8uPpQSOuevrQFYqX42ggHmgQ6WLawDIUyAcE80z7oIobPrTe3Wn1HYUnkUUg4o/OkAZoJoH0pKTGLij8aQ5oxQAUUbeelB74oENOaBSN1oBbb2pDHorE09hzgfnWg2nt5TPI7IkZwcKD/AFqsyIgyjljng9OPateVoy5kyNV5GPxqQqOCT3pDwozwSfzprFQpyaewgkYFvvDjtUYeM9GHvioZpkZQvBFIrfL8ij8ai9y1EnyxB2jj3piRYyxzk00tKRyQn0oQyBjubcKdxkmPQn86d3AzTQQead1FAh3APajvxzTf0q59jZ7EXSNuCnDAD7tNITdiqyNtztIFNerHmFrURsT8r5GWP8qhIxzjrQwRCSR9aFLdWxTj70Dn61JQm4dhzSgnOKdt/wD10FR2pgJj1oA6Uu0Yx1oC8UAKcUjg04bQPQ0hOelAiJgR+NIuR3J+tSFaNq4NIdxBnNO/GgCjvTsK4n5UtBooY7B3oPvQMUh6UAL1oKDHU0oPak6mgQZP3ccetL9Rn0pAKU4pDEKqeeMetN2r9aXvzzQBzj1phYbsoK+tPxn+tNI56/nRYBMUmB60UBc0gFwMUY/Glx70h570wCjbxQp7U/IpDI8Zo6U+hl4zQAKc9s+lNlIzTlG0Y701lFHQQ0NSpIORnNIRR9BigdiVuV4oIAAamB+OadncODxRcQhYtSrQO3rQ4weDQCsDc/Sge1G35TzQgOeTn0oAXGKYQD709ufYVCeD3xQwRKFFO6DFQhseuKlXHXNCBi5BFRv1HOaefamHpmgAQfNSMvWncZOR9KQrn1oAaH8sc9KVJUc4D8+lB64OfyoZU2gqMH6UhkmPWmZGaWMknk0rrxTEJxSj+dNC9u9K3AGTzSAOuaMDHtQAGHvQAQ2D2oABx0pwXNJ940/6UwYgUA9aQj3zQxyOKAPegAAwxpentSH1/OjP/wCqkAFvzpMmjcc5oJz2oAAWz3p20/xYxTfm9zQfxFACgYGKX8BTCcev40GSgB7cUmaZuyaM+nSgYrdc0nTmijHBI6fWkAueKbjmgY75/CnEMDhhigBAefWgk56UvGc9D7U4Y27t7bgeB7UwuNAJHGTjrjtUscf7sNgHJx34oOAQysWJGTkdDTsySMEHUngAd6aJbIpdwYZUjIyB7U0lj1qwNixbWJDe46H+tRYBfuR7UNDTGD34/Cl27cFhgdaGyD939KT+L6UhiHrkcCgZzT02eYC43KDyucZqSOIzM/lqowM8sBgfj1oC5D2NNqfyY8j/AEhM9xg8fjT/ALLGZHUXcBwAQckBvYZFFguiscewoz9al+zt5gTchb+6HFSvazRkMIRIvXIyw+mRRZiuirS/ShupyMe3pSY+tIdwo7UoX8qSTj7posFxvfiimgkHDU/PFIZfSM7D/pIlQDJBPB+mec/hT5nsfsasgcTr94fwkdsdyaq3H2hUQ78xvkqw7nvUSqGJZySfWteYx5bhJNJIAq546Z4qMpwd7YapPMCElRgioWjVzubOT71LuXFDSik+hpc7R6/hTwuMelLQkO40Z25PX60oLY9qPlHNKMluSBQAgz2pwVv71JkZPU/pRt5zyDQA4E4+YGrSzAW4VGdZAcHBOGH9Krhh3x09aXdnmncTVxxJx0FI2O3X60Z9AfxpuadwsIckYNKOOeaB07UFsdMGkASNjio9ztS7tx5BqRAMdOKAIfnz94/lUqseKX6DFJ1pDDP1o5pcUmPWmIX8aQ/lRj8aABii4xR1ozjHAzSZbHHH4UKcjB5PrQAnJPpTguRSj0NISMYouGojcfWij6ikAHXmkAvfvRxyKDnNFAIDR2pO9L60IA+lHNOhXeTlgoAySaSiwCdhSGnqM5BO04zz3pHUo5QkHHdTkUAMPGKRSc+9PC/XNKAF+tADQKCOeadupO+aYhMflRign8aATnoKQw7UvFIeetGKAAcdeaDyaDR0GKAsJtFIVI5pec+1LnigZHj2FKuR0FOGOe1LQA08GlHrS9felzztNADx09vSk+lJzj2pCeetBNgbnjtTCKUZpx9zQMiIFOXGaCKAtIZIDntTT3/lTlGAaGPFMQ0dRS9+abmg5oGKWprDJzTu1BpAN70q8mkp6cZ9aAYcDvz7U08089aRv8imIjAdenNOWT1HNIfl759qQfpSGPUc5p1NXpSZ9Tii4hxwOmKQHJzQB15zSfdoADuJ96Ard8CnDr6UuR3NAxu2lAoznpRwvvTAC+PWm7smnYJPSkIGcfypCE789KAB/dNPAApcihDuR4PpikOfWnmm980AhAuTk0ppSePWlApDGqcKRtHPfHIpT83Tmg4x2poBApisL3p6smw7txOOPrTRyP8A69KBz2xRYBRnhhg+wPPFJvy3yryTSFuMe9N+baT2ouFiVW4+dvUAdxUe7B4pyr+7LH6Dkdabk0CDJZhz9KeYyinfgHOCueaamVO5Tg09ELZIIGBnk8mgewJGhjZ9+CCOMdaX92NpV3JHX5f/AK9I+Oi5H1oO38aBDlaExeWVIffnzM9vTFPlt444WdZkmOf4CRt+uRVcnninxysjFgcMRjOM07oLMiz/AJNWbO5mtHDK3y/xJnhh6GmRq8rYUFvYd6mt7N5Zo45GWAP/ABy8AUlfoKVral+RtLubcyeVHBIB0BIrOktwrhI3Vtw47fzrTuf9Ft3gW3gkhyM5UhmIHXPX3rPnmhlSJY49hAxjqc+3etJPuRBsrMrBip4I6g8VG3tV+SCTdumjDM38RfAz/n0qvJvhJjdU6c4xyPrUNM0TKpp3akPNGflqCiRpGJyPkAGBt4pNxx15p4jUqTuOfpSGPn1FWRoRYOeaUYxUojHbJpGXnpj8adguMwcetGM0/bx3pNuKBoaR6UoHILflTkjdmCJyWOAAKsy6fdQzNC8TeYDhlHJFNJibKo+UFsZx0zQNxO5uBUsibMKykfUUjfe/CiwrkTbf7tN3f9M32+oqxPDNCY/NjZBKgeMnjcvTI9sg0xo2TByMEZBqSg3DZ8pzUe9s/dGPXNP9dwFIVB5oAb15yaAT6A04IvalEa5osAi9Oac24+gpCQOlMIY9WOaYhx8zHYCnBZCQo5JqPyyepP51PayTRAtGyLjuVzn254oQMjeKXA3KwHY+tDRsh2u20jsasSfaGfyZ5PRgdwwP8PpUCQqsnMgClsEn+dFgTE6D7xNIJVJ+UHgd6nlEZJRdjKuQCoxn8+tJE8qusceMH5QMdcmiwXTGrJMG8xgw567cCkaV2YluN3U4wP0rY1K3luIi/lyvIgw21cCs62s2lSTzYzGIxyzttwfQ8fpVcruTGSY1YFkjLJPBkdVL4P6ioSu1yrHoeo5qwbYTBhHthZcfKSRn8zUNzaT2/Millxw4yV/Ok15DTXcZn1pA2eOaYOnHIp6/3icVNyhTxjbg0xmweVP4c08daOc9selDC5H5qdPm/KlVw2QM59MU/avekPB45paodySMxqw8xWI9jg0Er823j26004xRz2piBdpxzg980vQEZGM9aEQtgKu4k4HuanSU20gYQRM23/lsocA+oHT86YmV+W4Xn6UAc4bj1rUtbyzDFvs5jkJ4MTYIPqM9Kv2eiPeWXnJtaMEkMY/mH1PeqUL7EOpbc5kmkJ7g1PPayRytGyHcDzxSSW0kaKzgAMcAZGalplpohA4LY4FLt7jJFP3hR8qgEHqRTjJIyklVLO2d3f8ACloO5GR/+ql6UxmYt83XvTsHtz7jpTAMe5pCPQ0jSKGGeT2xRuHoRU3QCg84pcU0dc/ypw5OMU0MTp3p+N2MUw7R15o2kfxUhCqSOOtPPIpgJoyc4phYUscU3PNKRxnNIOvagEJ2p3Wko/GkAuDigfrRx70hpghxbjFNP04pO/NLuyOtIBO9KTxjFJ9OaPagYo9utKRSdBmgUwHgY+tAGDmkH3aUEUCFxmg+gpM80zdkUMLCMOetIFyO9OGMilXocD9akYeWrD5s5HoaTy/fP1p68GhvpnFOwiLaf1peTxinY3DkYpCMNxz7UDA7sZ6+1C/N7etTxwvI6oqNlhxx1pgibzTGg3fTvTsxXI/pxSjAHvTnbccde3Sm5P8Ad5+tAxc8cU3nPSlBJI457c0uQBjH1pMAHvSHrxTsqcYNJnmgBADg5pMUtDbc0AGMc0m7npRxjvSgA9c/SgBM/TNKeRS4U9hSE4/iz+FIBU4FH4Uzcfejcc96YA2SeBmn7W2FmUqv9aaCemeKcvJ3OzY6E9aNAI17560v506RdrD5SvHemgZ9qQCg49D9aAxUg0mMU7ax5wcUagJuJpcc05AGIVQzOegAzmnCC5kfasEhPoEOaLMLkeBSVLcW9zbqGmgliB6blIqEsR1607APRtrg+nQg1PCxmuB5kyA8nfJyPxqqW5pu7JpXC1yzNJul4kL54OBinmJ43AhUMW+7hssB746GqqyEZ45Pepo7y5WJ4VkG1+DlQTj2J5FO6FbsXrq9muLSCG7aVgvyx4OAPYk9ar3U0c+0yxosg4fbwT7+lOt4f9D3SmUls7UXHIHfnpUYmhVCkaSKWPIYhsY75xVMhK2wy8+z+XH5W7zMfPxx7YPf8qr7RnvU7LC0JdflYN0zyRUPHrxUM0WxKZot2N4z/Kp4bvS44GFxBcTSk8FJgigfTBzWPtct93FPWF2yu7HtmhSfYXIa8epWEBEkenoxz0luCc+2FA4qG/1CG5me4FnHCXPAjPyD6DrWeLddo55zTxBtO0ZyafNJi5Yol89McsOegp4lVh9w/g3SlMcS/I83mgAjhcY+hpsUSqMjOT701e4aF+1uLGKRGns2kVfvAS4J/Sujt/EtgySBIJ2JULjAG1e+cDJ/OuNfJOAOBVq28wweVG7B89uOPrWsZO9jOcFJam9aaY2sXP2feqJGryg28OcKB05xj8SBVa+0W4sxunVRGRkEtyo9+KfaR6wII7izNwo27N6OEyBxgdN305rr7PSbiPQ1/wCEgvr8GaRlEUbI58spwzE89cDGfwrRIybcVo9DjNWaS2soLP8Ac3UUiCSP5CpQ+3NYxjuWkIaHyj02k85/Gu11u8tYbuF47CSD7OmyMzMQWRQMZA/iJ5rm5fMuJZLhXG15gGXkg+hHH/16iUdSqczNMFzuARWY+gXNNKsjmORdjj7wx0roLO2W+nI0uO5jlXLSMzfLj045NZGoySyXL+bu3BsfMMY/CocUkaKd3YrLt3dCw9+Kcyr5mF+VT/ePSpYLed1do8EIPmI/hqAQzEklTuGPlPb8KVmVdFiK0MvC3FrnsDKATVi80XUbOBrm4t2W3GAJ1IZGyMjDDg1CNOnjCyudjZyVweB71etNRmt7ea1mkmEZjMkW3+BieMjOMGq5V1JlJ9CtZacbmASeZtXkKMHLEeh6frVm10MSTrFJqFp5mwyeUpcsQB2IUjNUZ72a4VWmeSSVc4ct0B7Yq4mvSQ2sFva20UTRNkSEZc+xb09qa5RPmWxFqGl3FvIW2KyZ6od3HYkdR+Qql5DgNwGxySDnFdFpdvcapby3V/cRJCHUPCF2ZUYzjAwvH6ip7OGy017gTWoa3HzeaxX517cbifwGKfILncdHuYNna3Mls4ywTGVwBksOnv60um2Ut1ceUsTMR8x+g9+1dBD9i1qd7hbGbchB2hMHnpyGwKTU7D+y7b7cbFreUyYU+aXAHrgnr7U+TqR7R9Spb6bd3M5lfzLWMMEODlifcDoPeo9cn1Zn+yz3MVxHCdsfzgsAeAeefxNPt9d/s4MLZEkeT5tznduJ9Rnj6UabcafeXE2oaurzrtAbaxUq/YAL/Dj19Kbs9BJPdrQzLS2laCaRY2lfeEbGcoeuc/hWhbwhIfMaZxGDtdlHCj3HNdnDPb3yra6Dp76ncTDBEKllU/7ZHC/U1NceGbzT9Hggl1jw59plkbzLd7soM9Rt+XGelNJITnJ9DimsbWa3aXyzKgOBt4x75xyKytSs0tPLEciyh13cDGK3fEWk61cXUlrMqo8P34CwG0+mQcH1FYUwkjUWTQs4Uhm8uQt9eD0/DFTP0Kg33M9gFYgggjqPSkOR17itS00vUtYmlbR9JuZolIDeWpYL6ZPbNTnwxqVqZptVtJLW3hjLswdSW7BRz1JrLkfQ35ktzIgkaJ9yEE+m3P6GrdvZXU0bXTWc724yC0cZABx0zjH4U9L37O7paW5YOg3g5wMenrWufE9+t3EzXcscKQqoUktxgcD0z3qkl1ZMpPojm2hZZ9k4eIg4fKHI/CrWm2kdzcvCMsu07WHHPY4rZbVrXVriSG/EKSPwkrDhMdB3OKzL+yvLO7jkECqsgLwtE+5HHcq3f+lDSWolNvR6EUxtdvlNMvyMOAvXA55GR+NTxaWk1okiXEInc/JDuGSPQepqtfbHtoJQYlYDYY1znj+I/WpodPaS3hupWWFJEZo9ozypwSR/hQtwb03JNLv47Ui2ms1UiQGVioLFR1Ugitq9vb63eb7Jbo8CryFkHTscDqK5e7Hk37ujITu6Bt68jsafp73VtItzb3PkTIeMjjr+X4GmptaEygpal231G+u7lUlmBjPLJtAxjt0zVdvs09wYgTHIwA3k5Un39BWuF1qD7XeXVjG+YxJKVVRt7A8cAHI7c1k2tit9e/eEaMdzFQAB+GRihpgrX7FeW1WFQ0kgfOcbOn5/WmwKryriFPkGSCeGx/Wti+s5Xkigt4raRVJ5yAQOpJzgdBUc0dvazpPE0cxBbaqfdQ9icdeKOXUanoQX1nA1vHNBE4GVV5AMLk9eO/4VQvIGtpGhaUH/AHGBU1qXcjXVsDNKxC5LYB4/A1kNyoGKU7XHTb6kBXcc4HH6UnzD/wCvVmElZgRGHPXaRkflViZUuYmnWPa2du0Dt61Frmjdihsk2B16Zx+NKDyd3WpgkYjCyB1JPBx278Ux48DcNxUnAOMA0rDuMx+Io+XFNZWAGM0FmHWkMUYFLmkGcDIwTS4wc0AFAoFIRRcQ/C/WjKg8CmdKU96Bi59BSYPem05SOpzQmAvFMNOOPWkPagAoxSgEsMUkm7PagBRQNuKYrjIU9TU+wZ59KEDGqFPUUw4B6U/qcbunrToolcNumiiIHG/PNFhbEaAGQDpk9afcY8w4I9OBU1tatPKIkbL57AkfpV6TR5ktlMgkLsSFKLuQfUg8H2qlFkuSTMnoO9KNzDgVYezUJuS6hkboETdnP4gCm2sjQM52BwUKnI6A96VrDv2I41bPQkdTjFBfk/KR6AURvtYjO3IxWjp+nTuZY7i0kX5eHZSu000ribtuUEQOjuZAm0Zwep+lNjyoZtuRjHWtu20aL7JI9wPMmDhUCzhRjvnI4/OtnRdH0t4o3XZ5smDidWwAOpXj5vqOKtU29yHVSOPc7oy0xZn4CnfwPwrZtrF47e3eW1lEhILMItoCHodw711Ntotlp155s8VtDZncks1xIvysOQNjHdnpXN63PDfXEl1Z6jLLyRDb/Z3U4/D5R+dPl5dyebm0Rh3sQFw3kq4GSBkc4p9pYSXAZmmggRPvNM+0D8OpPsBUMxuFYec0yk9NxI4qxb3QWZX++QMEyjd27ZqLq+po7pGromnaPNLNA1y01wVxAzIQm71x1rCuE8l2jkIypKnA9DWva2iRSRXS3Gwkbo8D5s+uO/NUdTs7iNjNMpG4/MCMcn0qmvdJg/etcoBgAR+dOUKyn5wMeppu3Fa/h7RJtXuCvmeTAoy0pQkD2+tZpNmkpKKuzIC5yN1IVYHB4xXRXnhlrCUyXU6mAE8pySO3PQVSg0e6uQTbYlIPTGKr2bEqke5lquec8U/aRkBiB3qb7I+51dWWRcjaBnketNltblYVmaFxE3AbHFS4sd0yDjcec/hSuqKN3c/wjtUwtmaASqpwCdxJFNm3IqqxGMcYINA7jHfMSoFC7epz1NEshZFjwAFHVR1+tOWOXYJDG6oTgMykDP1q5a6a1wg+cq5PQpkY/nTSbE5JbmaPfn2p2VYcBt+fXjFak2hX0ILHYwAyCrcn6VSexuURWaIjcccsM5/Ok4yXQFKL2Ip42jcBssp5DZ6imsAvcdO1W7/7J5ca2/UAZ6kj1yen5VBCzqvyiM4IOSRlaVkCegz7g5XkjIqZIbzYJArIjjhmO0EVebVlZD59rbyyDgOOv8qpXV9Jcx+X5aImQSAPSn7qW4k5PoTWdxqFvbv9mhVgWyXCBjxWnHZ3z2YuLgzW0L5OI8KEbt1ORn8K51GaNg8bsrA5BU4xV4Xt6qm4OpHzGGNrEs2Py4pxkhSi+hfsrloZTAdSRmlBUiRRIo92zx/Oob220eWfZDe7JO+1CVY+3TFZkHlswkkZmbdlkHyk/Q1pXf2e8tfMjtp/OwFUYB4HcnvTUroVrMqT2Zt4y7MCecH1x6DrVEs2c+p9K1ry1mhsdrwoF+8rl8Eeo96zY4WmlEcbK7k4VAepqZGkXpdkZLHmnDauGbkemcUtxb3Vu2LiF4j6FcZqMCo2KLVxeyTIq7UQKu0bfT0qGLLSBVPJPrTCPp+FS+fN5Zj85gp6gHr9adybaWRLeSsrvbtISEPA2jr9arcYzyaQ9eOTSFT64obuUkLjOOKUBc9CRTh+lPUdTgGqJYxQNuckmpluZ8fK20gBdwAzj60zH504ABeOv0piYGJ9odhweAfelbPtT9zABThRj/Jp8cTSI8iY2oQGb0zVJE+pHDA7thRkn8q9C+H/AIei1HRVvXaAeTcFmClzIOOCQOFH14ODxxXL20dw1gI/NUpuJUsVTGBzgsRk89K3PCUyz6nFDBviMYLFogCzP7tjgew4raMbGUpNppG2lvpel282qSMNSt2lMMNvGxG6TryRjABPQVvSyRa5oVk8FndQu02PLtsymJsHIK8kDj096oa1YyRRtYW+mL5Uylmc/Ipk4yxLAY6DkdaZpNpq0VxeNbeTJbCFn2W98hmLgfwlST17EEc+tV5nKrNO4+80Hz7G8W+tpljt0EkxUqoc5wQZGwAfbg4FcJq2pWsenx2mn6d9hiR/M8wPvMj4I5PpitjTfGniDE+l3N1cTJc/IfMAd09vmHP44rVuPD9nLpFxqupazFNGGKyQqisYnY/whWIDcY56Unqi7W1ex5xpY3aghS4Nu/OHBx2qaeaeaZBdQnbEjAbxgjPepNVSzLyyWNpc26o/yB2VsKPcck59OBS6FZ2d/IY9Q1E20fVpNm9h+Gcn8Aaz20OhWepLpcNmxeQy7VVQSu3Cbj0BJ6mrN3FFDZgXapggMq+cDg++0/pUBuNMsNTltLeRrjT/ADVZZipJAA6hTjnnvTNTso5We40+dbiDbuwhAZfUso6VXNoQ1doguriaWBY4FjkaV8ApGSxPbGe/0qW+0K+s7S3ublCfOO113ZcH0x9O9Vl1BodP8lLSAMsnEgX5x7e1SfatUvZxYG5Zg+N6qD8oHr6fSpumXytbEIIk0+QLF5jr8zttx5Y6Dnp+lO07TXkJui0AgjIy7yAYJ6ZHX9K3khitdRg0nTVikaRR5zXZL7z1GEXGPzNJqGgyi5JuPsETA4AijIyPoOpquV7k86RseDLrQLOxlgdftN3JlUDLhJDjhcngZPrVHV7LxCf31za6XEsrBEUcbT2GfX8az7b7VA0i21tZ+XETsmErKyn1XnAPvVvSNWWzuorzULeEbzhTtLYI74J5qvUh6u5LoFjrN1ptxZ2OjWSSLj7Rc3MxDt7qcjAHtmu+u0Q6XDN9jeeRUGIoV354569frXEeIfGmpyXcVt4fzZljjzIE2bh+NV5PHHixi3/E18sI21ooYggcjjJAHT1ye9TfUTTmr2sPu9biuLw6fpWl2tvKWI85ol+Vu54HapLPR7yayu/7SurU220bHkgG8y+2ADj2zVzS2uvEG27NjDDe2jhbpYECtKhGVcgD5iCCDznmr92sl1M0cuAEHQcZ/CrRMny6GXeC5vNCfRbPUhawR7N7FtiswGOi9vrnr1rzudJYJzEZiNpKg+9dj4yjt49KS1jeQSGQHcTjaM96wAbZ/tAjjFwyxgAFc5I6sO/Ws5pXNKUnqzRS8k1OJb27nmLW0AQyIN8gVeACMgnHY56VUk8S28Msqw6dbXZAwJZrcFmPYkHpVfQZlVpbZiFMoyjdMN6H2rUuPCk08huJLi2tk2b2LMcHHvilq4+6X7sZe8WbDxJe3mj2WnR2MenwLM8j3FpDtBOOGdV64P6VBpVhNrcE27VmVmI3l8rGW7Ak9PY1lPEtmFFlcyyKDmVlGAFzgn6Vr69pNxayfaYYXNkVWRZmlwCu3uPc4pq9tRStuuplX+NNkitzK080TMJF3ZVexX3+tTazb294FvIbi2Qugk8hTt2k9QPyzisxLtGvBdXNuJSCu5MkBsY69xnHaptakW6m/tC3g8mCc4WMchGAGVHtUc2jLUXoVG+aV2jTAA9M8dKkE95JB5KjbbKQfKB4OO+KXT3UTryI5CeHZd4H/Ae9a11ZamlrDdKY5zlViUQBWHpwQDSirlSaW5nabY3Go6jFbxq0Qnb7xBKqvcn1ArpbTQZrNpbe6vlf7M2EjjkzjPPfgZwO/wBa0vDcN8bCaS+vfs0rHAiGAqKPYHGTTH0+aa2aBL3ZGrZcqodm+npW0YJanPOq3oY8thpdxqQ2w3iRFsytgFU/vAbf8T9K1tQ0vw3ayiWa21O108rguEDyls8MQwBH0zVzT9MNlLm1k8mR0wHddz/4D8q5XxlcI0yQSag15MG+eQcRrjtjHJ980SXLqKMnJpJnXvrnhfT/AA1Jpmg/aLw3IC3k8g8twOg+Q/09vaue8O6LZeILydGv0trW3QySO0m19oHQL0Huc4rI8NavFpl/ibT7fUYmbaylSXPup/8ArV2R0yXT9Pkk8OwqPPBErXsgSRV/uhfQ/XPtUp3Rck4O5ymp6ZdWenJeTbiiybY0jkDBhyd5IPTnFYsK3MjfuVY7m2hQecmvQb3W9J8Ouy3Fr/aV5LEGKBvLRP8AZwvUn36AVwWtat/aF2JLOD7JAmRFHnlQTnrxk571M7IulzPodNcG3l0RYNUuoRcIREZI3BZAOm4d6yb3SLe1G9boyYUMu5R8+emB3FUNJN07eXHKoZ5FxtQs+fUY9K2dY0+6t7WO4vtXR3wWhiydzEEdP7vB6+1O/Mr2E04vcoaHY3F1foqRtGxP32BAQfh39qsnS7n7bdxRyKWgJZI8cOR39Kz472eQIPtTwvGepdvm57mie7ktbxp7edTIwId1IYNnryOv6VOiRT5rlK4ZnkZ2zknPNMLuyBC5KqSQueM1JI0RkyokdMcBzz09qj2nbvIOPXFZs1Wwo6daY45pdwPTNIcgHCk0rjFI+QHvTDu7U4ZPrVmOzma3adVG1SMgnnnvjrj36U7Ng9Ctj8D6Uvy+5q2+nXKrucRr7NIoP86rTR+Udmcv3wcj86HFoXMmJsfDEKxwMnjoKaQOM5rc0PSZNSsZY7ZoGuC2SryhGRR3wxGQfaq11ol9HeiBYi2c/NkYAAyST2GMnJ7U+R2uJTV7GXj260qrk4z+lPePaS0bM8Y/jK4B/Ok3AEc/XIxU2LvcYQR9M9acpVT6n3pJFP8ACTUX77d/Dj6UthpE+7jrTS2SKj3MASwP4UsLo7gPvRf723NFxWHHGcgU8N06n6Voz+H9VjKmO1edHVXR4fmDqwyCO9VorO62tIY2RFPzswxtquViuibTYYJAxusCPI5JwR9M8U9orTy1KRzMR1yAox9e5qXQmaO4yrKynOV4YqO74JwP61s3Ghw6pIJbTWbF1C7UXyhESeuGUHB+vNaRWhjKVpalG1fToV8/ZsXG05JBJpYbm1uwIlvWsY8MArtkHI68dKF8P3TWjLNIoePc6xRMsm8eow1R6NHZ3kyWUllEsj/8tGkZSPpgGqu9iNN7kf8AYF28Am+SE5KgPkBsdwfStTwv4dfVdPuVcBJV2+S/mHa+DyGA61qGztJ7aTR73VZIssDE4ty25uyE+n61Po9lLpc5gju3DbcukSluc8/Jx+tNQV9iZVHbc5e78P6vHqflx6OQWyNiElW9wc8D8a1/ELahpdpYWN+jSrNGq3ABGSqkcBs5Bx36V19y2qzQ/wCg2zzxsMMXdImHrt3MP51kn4byyXK3uo63KLZAHmUxmeXHUqCDjp7mhq2wKfN8RLcXmiaNbQJb+HS9t5W/7TJiVUI7HI6/j6VgXPjTXpSTa/ZraKQHy2RR5irnoDn5fwxVnxi9pd3kNvpFxizjQbRK7QycjBBUjtVSz0m2iVVuIoriRchy26JVPbByCfy70NPZCVkrsTR9Ou7i2uNRXAt4/wB5dMxLqcn+IkHBJx9fWmpbWd9ds402DykTMiWzMNmP4iGJ46Z5rpIdfv7ixj0PT7NY9PKsDbW8ZVXb++7MWLnP0pZdM06yu/st1dyaZcmNt4eMklT0I6EZ96tRRDmzD/4RUsiPDdWsyyxFoY1fO9h/AMjhvQHGfWsG+0qG1nSSaK6s1dQyMvzrn05AOfbtXc6Ppn24yw3DNKwdXtSihVO0YywB7gDp+dV/Ed1eTxQadeWADB2F0nlY8z5htde4OM0OCY4VWcdqM0tvHBJEouI4sqtwVDAHHTjkEehxVV5Lq6Crcw3EmTu3hCX9uT2refwtIWukW7RJ4JdhjfJEoAyPp6HPTFJqenbbaG8tbeUyfLHcxIoYx4HBBGev+cVnys2U4mI+k3DKoVmkRTg8N8v6V0sN0ul6YiIkvlKVRsRnC57k1Qmsdd055EFxFcQzoMSY3gj8RwaqXDXUkqLJt2rggxQjCnvwOCKa93ZEyfNuzp7ORLgp52niRVOf3jNuwav2K2cVvdGxtTbSE8GZ8hz7ZrFsNY1cXcPlNbS2auEZ/Lwdvf5Tgj8q7LSI4NWnnEE8KycN9mXaXHPXgmr5jBqxxesaf/aEsT3UUkHdkJwHPriq914d0uQDyZLmBgoLKF3DPsTzXqOs2sdppnmy29u6RpiRZXCq3sSeBzxXOeH9S8P6hMYZ9Nks7rcUjV23Ix9AyjGfak+V6tGinLc4KLwtdTY+zx4XcctO2w47DGTVmDwze2zBJJrYXGCyAEYwP94YPbvXoGp2t1d26w2FnFFKrcNK2BjPPA61kZ1K3juIruJZWjjZtoTABxxgE+tChEHUkzjNZsdetz9qnQbGAyYx8q4/lUOl6jJvZ5JIl45GMd+1a+laxr1vdRPeSF4ywV43QN8v0xxWd49+z/2+72carC8an5VIGe+ah6ao0j73usZqNwWT7SfMDBsI4P3vpUFqVmP2S4lWQPxyTke+ar6dKLeSOS4ErwdlQZDHvT7qaza53KgijBBwUJkP4dKTlfUrltoUhaTPcvHDbyyAEgYU9KZ9ln8tnEbbQcHg1oTXLK/7iMRIo3BpGyx98f0qW1hmksTPcW7R2e7i5nyFJ9vUn2zUcqbNOaRjpHIRlYnPvtPSgpLu2eW4PoRWraaxp9mVBhvL5UyMNLsiwfRdpP5mqp23S+d5gJbJGcAY9BU2XRlXfVEFpEzy/LC0+3kqgJ/lQ4Mk2WiS3HoAeKkknuo4FSKYxKOPkO0f/XqCPzW4aRmx3PSjyGhkoRZGQOW9OKcoZRwxHFDEk7dpz24qSBZkYTrGSEbq33c+hpW1BvQiQZbY6vu/gAXJJqRLe4aTy/JeN+pIXLCtRd10yXEm6OR5CAIUXk465zVaVmtbgrJCmVXaY5Tv3Z/z2p8pPN2J5pZLjTltS4vJgdyuU+dF7jPpWWFVCd6nODgcHmpZJGklY28Pkjb8wjzj+dNCjCsyShP4n28UN3GlYYke5h8o6cDPOfp3oCIAQ6kMM5zUk/kRv+58w+hbgkevtSRyscoshw7g7ScAn3pWHqQKp3ZXJFC7c/NnNTyrMrYaP5F4wvI/EimyrGpyoJI4KsMHP50rDTECgUuPwFWEt4Lq4Mcd/EGIyPO/dg+248fniohaybC2+PgZwHBz9KqzIv3G/j+VOA755qKMNnGKtWttLNKqrt3E4AJxmqUbiZJZ2VzeTJFBGzsx2jPTPpWhqdjpsBWOzvFvJEUGZ8BEBPZQTlvrxUltrGo6RFLFbXTW07/KybeAO5HoffrTtH0G+1ObEMBQ4JZ5AcdM/UmtUuiMnK/oZ8EE93KFhhlkyyx5RMgE9Bx3PpXo+j6XJ4W8Ky6xbLLc6oDzGqkrCcgAsB1x9cfzrQ+GmkweH2kvLh3e5uIykfldh15U4z0zW/eLNcaW9teXFzdb8swjdVLj02nj8Kq1jKrU0tE8ZupNd1Iz6jfSSny1w80g27fTn19KzNMmmimUxXcsXI5ViOa7PX5ba1Q20cGrBXTbKbggJIc5GdpbP04pvhJNLMbyzRwxE5j8yaN8DPXBOVB/DNPl1FCVk7Iv6H4g1SSdp5JjcIUIuluHyJB2ZO4b1PI9q0fC+mw61dTeXcx29spKebG+04bJw6dxn+IYII6GqNpqlpGyW405bu0hDKEQfeB64J59Oa2r7SbXSUjfREEV3qEoR97FlVQCQOvGT1PNUyLr4mjUuvDmmR6fc6PJeyXCy5Yq0YIRh3BVdxwfU1xln4curbUjbRw7l6+bbFRuHplh8v0OKveGPEGow6pcWSNGyKxMwkdwOPvZySD3xj0q1HPJqbzxw5hR5GjBDBt6dj260kTd3TXUdd+FZLxA9z4eUkIG857qNSPYkhQT9M1RbwysWoJbDw/JtkXe00xjMQUf3WQfN+YxXZ6Bo88cQF+qskI2q0gGCOxyOtZ/jjU7vT7caRa6XDfxT/eWYMIxxkY2kHsehHSpvrYq9jzrXbrw9saC28O36mGQkTBgN7e/GQPbNc/a6hFYzC6toZhcY+VWCiPn1BzuFXpda1drRIY9RuYYlb/VxMVUYPRQMcfUmn2I0u8iuJ9Xvbk3r8qyAvuXPQnsaWtzePuq5s+A9Wvb/Xpry+XTy0cJ2LsAYseBjvjHXtW3q97JDBdPPYRSnaNjI3U+nHNcMdOhtlElrc3VtDK/7tbhSDKB/u8gfhj3rt9F0uO/mj1YSXX2Zh5Z2OXQN0z8xyPoM1S8zOolK1jn4pmtQZP7GdLdf9W0S79pPXqxIrNmgt9Uv4oTfiB2+WSWcOrHPRQvSu68WaPDOqta/aBFB/rUVyob3Pof1rk9PjeTVdjSyzpEobcHBZiB/CTjoMnHfFN6kwkrjdS0my0nTbkJftcy7tqMyGNkPQgHJz16Vz+ks6367rryI2H7yTdj5R7+tbeqQXV3tW5F1Bbw/LGHjyznOS2AevP/ANeq8WlRz6p5YZIoeCCflzn7qkE9/Wpavsawf8zOn0e+vr6UXOj29pFex8zeU2HEecAnOA31rb1a+8N392YZtYW21E/LM2N0Y4/vD+mfeuctLW10vR7l9RsZoJHiZCiffk/HPIH1rm9CaOa8MX9oNpsYyY3IyFPowGCfw9abepPKpNroWPF+n32izrpupwyCF2Mkc23iVR02kcHnqfWueeI28aSpIobOCA4LKcdePrXq3gi4u3trrSdZms9S0uWTylJUqzOx5K5AIOBWFLZ25vLm7htxL9+NFkQIuwccDjB96hxbKVRQ0Ob0jS9QleDUXs5JYWccrEHBGcZI6Zz2PWty8u9WutVETJdz+W2wSm2woz6jaMEDjGO1VbDT7j7LNbxwzva7gwYSHY/5dx056VciFwI5LaKS7tyuPsiC5kD7uhZucBR15qkmkNyTepFc21vomsyW9qLu71LzPLdniAjVzzn5uuPfjio/EOr6oPPs9au2nncj9yYVGV6ggrgAHPUZPAqi+n6jcJdapewz6jdrKY3DuWzgffJP3qgbVo2gtrfLhVT96ZRv+boQMj5R9KVwSv5kZ0s6h89ii274x5DFiWx3zggdD1xUunWUckNzo95vglX99EzDADAYOfarwuv7LlW2tSZricAl1xjA6fQfhUGp6pIdRja1cmZVwZWUfN9Ce1HKtw55PRFC1srmHMc0CEZLI+e/sa6qzttSuDDJZSBkb5PImKbyfQNxk+lZ9pp+r30TFVmkuflZRK3Cg9/u46dqlu9CurRdslukzq4LokmOSf7p6fhTStsQ5X3J9Rt9MjjljvLKdGz88ZkkBDeuM0mjrb2dx9qs8rC6DcrZI+uT3rSvr+yjlYSXbmRYwrlieQO2arpaXcgS7hsy9uDvVUX5pPqe5q0jNNm1PCs+nPeLHKFgiZgYxnIx6fxfSuGl0e71WU3UNjdurMoLJExBz1IB78duB616clp4nLRy2KLFa8EkyR5A75HUY56VrTX4sfDs8c14BOpDSMGBduwGPTtiok7jg+XU83j0e20VJLi10+aW5dPkjnddycc4x3rK02Q3Czpe3T27xjzE86QbT7KzdDzjrXTTWa67rkklrPbWqDhxcIhdhjqMZOD6n3rE1DR9ebT5EbS9OIhjLBoUO94wccAduevHFMpO/wARg6in+nxXFwxuI8iP5JVLE9duRn1rtrSLwla+Fl1efSILyQMF2eUSwcdcZ4Iz1PSuXkt7hJLGOOxM00p+SMD7jD2GTmtrUNTXSdHTTdY012u3zJFJtKGI9GAHBIIwOtTpqyndJJFc+KpbvdFNbPayBTkRAIfoMjAGO2K46Zrh7lZpFmcHhRJ95h6c9ammEItojHuhn3Fi0jHn/PSteF11dZhNPJtCqPtDRYigGRwcnOOOg9ah6miSjrYyYtPuP7Pe/wBjJEpwr8nB9OO/1xVSUlotsm0DORkYP1rtdDtdO1YnRW1m5JlKwxmysuOM8ktyf0yK5TXtEm03W7zToZjfJazGPzo0OG9DjqP5cUpKy0LhK71M0kjkYalmaYtvnmkk7gE8D8KmksZIhi6eSBjyqtHgkevNMkVFcqrb0/hIGCfqKzsa3Fha2cruZ1BHOAMA/wCFPntPLO1bqByDj5HyP5c1ctNDvbuJJ7G3a4U9VRlLD14zV220UoZI7uO6huEUsUCKxUdiV3Aj6Yq1F9TNzS6lczLYRR2s1rHMwbfkSEqPw71uWdtHY6la63DMt5bznZIiL8rK3DLz0+nY4qrqPh+4htbALDvkvIjNFKzhFdASDwff1I+lR6HpWsNvFpeyWi5+cI7HOPZf5mtLNGTkrXuVNat7e2vHhLTM+chyoUYPeq9jpFxdRTT7StoisWmHI3BSQo9Sen412un6PqDyQ3eqFZbQctKo2yKg/wCWqMFO7/dyfcVct4lu3U6ANSiWJSXuPs2yObByN4CbP1GaHG7EqlloecWjTQRvMsDSRjCl2JHlnnGD2PBrcsdRS80eTTHl8vy287M0237SvA8o98DkjBx1z61u61o+hi4t47q1TTLqd/8Al1LeUcjvncAT6jp6VzmreHI4ZfMn1aCEGUx+US7zMQecfKB+PT3qbOJSlGZz9zJvkIYH5TjHbNQKi+ZuyT7Gut1WxbS5ojq9pNc27IfLln/dyOB6FSSfxFRahp2iPIt1od5O8bqGNtdoFKg9hJ0OPcCocNTRTVjnAGbG05PpjFNZSBuOcdCe2a6G50DWLyQTNYwR5UEuJk2t7nBwOlVbjTpJLFLkouFwPLDru44JCDJxnuaHFjU0ZSqCQMgD1NXLJobe8WS4jS5ROkZ6P6fUUrWLIwmMchh2BwCCAc9sit7w/blBNJeDyl2M0UBXLtj078CnCJM5pI6iSSC50lZYrV7a6uVHBZV8rAwBwOBWXJpen3F8ialcpcTlSpkWCWRVAHPKt9709aRNOuJpIbhZMWe0Ejf8/uqqetYcbappVzB5F3LbeY5AO7OcnkNx29x61s9jmguqZtaJ4fuUY+TapfRtgYkj8oMoPX58cfTNWbs6fZXSw/8ACH6bLMF3vseYP77SHwD+HWs+LULu6muZoWmkeM7iI224A6uB3+prd0i/1G608efKuo27lgXK+XJsPXLdSfcYo9AcnuWtD8V+EbVbqeSwuopU2SHzo1kePBI4PY5xzxU2p6D4fv5YrvTJNV09rwo0qQW/mqpIyA2TlMjnBOK5qXRNGtmu76x1xdLuhEGW11DckjA4JCtg7gR0OKqr4qDrfSRq8FxOi7d8hbeQeQTgYyM/lU9dWXZ7xO00zRfCNw8cFt4ulRoyrSi5XBxk8BvuqT+Jq54y12x07WYtLNjdEKgxcb0MYDfn6V45Hf3UF79pVBvD7yrJxu7Ejviut0rVrLU7aW0vrRJZJXDxkor/ALwjBO4/MpbgYAxkCkpXYpQa1Ze1iSz1KZINH1i3LuArRyPhmOegbGP5Vkaumo26rZTa80o35MYdsRt7Zx/LFaPh3w7YaoZYrTUFjlb5dsygPGO/fB9OgNdBdfDeS8SG5m1eK1SCIKsONuAOhU5x+NX6kJq5wlnsEMqwp5ski7d+csCD/ED0rpNIVZ7EMs0izRqrLKE3vGwxnA4/I5/Cp9P+H9xPcmTT762vMfejd9r/AI5rfXw7f2Oy7tCgkRR9pj4bawBB+YdcjHbrTREn2OXTUvEi3/8AyMl0GViPnBXHsV/nitWDR7LWFSaNZZ7xQTKDcMshz0IYjBXPY89s10GieD9W1XytQiZLSHc37x+XUYOT0HFdXBZ6fpEOLFfNmbAlmIy8p9aG0tgTbPLYND1vQdTSF2kkhkw8kQ5IHXPHGfpXbXmnWGtaHHcm6aFsbVlKscMO3t9a04tStZ7sQ3tqoAyFcgd+taH/AAj8ccpk0+6eCOQH9yqnY3p04qb3Hy63R57HZ3Wk3ls2zzoIxud1i3BsjryP1GKvaMumz3MupSSQ2ht0KyBYcMwJ+U4HB546HpXoemaev2MQ30AJQ5VSSDj+orB8U2Vnp95FPYxwGTO54JIwSB67u341V7onka1Mqx8J+H9XuI3S6nEjgsUQFlAHUdOOvTNaV1oXhvR7LcsbIc7CRF8zZPAGT/WtzSY7jyDNGiQLLH9wFQQT7LXPeILG4WAPbwzTOCWdw/zZxgAZOAKV2yraXOS125sNNtJRp2iiV5yTM6qigKpBxkZJB79Kz/BlvHq3iMR2c9/YEhp0gjYeUz9SowAVHHXviunj0LUpvtEV5GsVlIAwaVsyFgONo59efpSWmlafpl4uoSX1yfs8RYCAk5IGNu4dO1O6sK7tY4zx5ea5cIdPvI3toYjhoguGlIPBbHXFangjw/ZtoctxJbywyLIHWa8jMab8DlQew9a7Xw7qEl1brdzotxcOSoadNzgA8en54rlvEnia4huzBq1pZXHlsSUeEoFPQbSck/UjHtS32KvdF+1XRdQkMcxt7m6jw/7rLbSDjcpOP0rA8faXqlrIt9p99cfYwMTRkFto9eefwzVN9c0e9jNh/wAI9KVlGFY3bIWPXaWUbcfUfjXTjxgunaJHFPZmzghCqkUcisR6DP8AF9TRaw4ux5vBrkkE0ZuLeNkf7k8J7jqMZOe1acen2VwxuI7u8jLg5CynGfXBzVybxTbs00Wu6Tp09tNIZbe1+zRrIP8AaLKMjI9ea0NNsPD+pWEM2g6t/ZMygK8c6tIjMem4E/Ke3BxjtRe243a+mhyR0Oa1maeXVblmJ3M0Py/jWVrej6xev9qWdL9AB8yuu8DPcda6fWNG8YaWduq2tnLaSNlbmP50OfcYI+hxVISQw6lahCsMcbKZGVML+fQ/TmhxTRfNKLucxc+HdStbtYbu1lhCjdIxIxj2PStrS1+1abeRXhNrp8yiGFnO7Y2Rg/piuk1e8t9a1Zm063ViYk3vJkKpx3HrWPrdrcraCHehhhdchACC2ff3pKCQ3Ucmjh57by7jyo3G1W2/LyG9xXWeEtP06zzcXIiu5+VEbR7owM8nBHWtOLR4NR8NzP8A2dEt4z7oZskMOehz1z6Vi65ZyaYYbNb21jnZB5ixQ7MA9iwz1qFCzuN1OdWRqt4b8OqzTT65awwlslCg3Lnquc1rab4a8A3kcjwT3cidMicryPT1rzeVRPM+1P3S8KBLyPfJFbtlZ6pbKq6ckbRxx/NHI2GZjzu9APQ5oTu9gkpR+1qZHjbRW0nVXgtZTNaON0Tk5IHofesZFlgRJImKsDkjPAP0r0231hkslttQtYmlK/ddAc/j6VXtdQ0+PRb6D7CsBcFo43QDkjqPU0SpJu9y4127XRwkGqXBieGSOJwVwCyZKn1FRK245bccU5rWIF2u5ngc/dRV3fn6VBEFycSMcdRgmsG2tGbpLoP3TKcggcdqsQ6lqEdu1uswMTDGxgCP16VG8LC6aCP98w6FBnIx1qJ9yPhlII6gjpRqh6MuRXVvHY+W1oZZSc5LEBT7Y/lSR3Vr9nZZYHaU+pyoPr65qqz5PTAo6jpRzC5USRStE/7uWZQRzsbFJcXEsgzNK746FjSBD9Kc6ptG7n2FGrDS50fhbwrJrE6wt9ogMgJjkMB2fiTxj8eKzjYXkF/JZwRyXBWQoPJUsrkHBxgc12Jh1+DSpJpwlnDcL5QWRWO0YzuAOT+Q5zWatrqlhZW8v2a7+xyxlkZGePzCT/EAemR+VdTguxye1blvoN0rw3LMCbnS9RDAgN8yxhM9Mggk/pXUajH4U02L/iV6lbI4AjcKCbh3GAcEbiq8HgDvTbDTo9WXybrUUsLl+fswu229D8wIyCOvy5rlNRfULDW4LaPUBdRwkG3eKQhdue3Q09tiG+Z8rNL7bbaPdRLDpMLXhO8Mx3YY9yoAYn6nr2rs9F161aZwskLz25BDNGcScfMFHbvya4vStJ1DVtfSza3kefeSxwcjPOQR14/CvSbrwbp8+iwW01/9jukYthDuCqRypx1zx+VW13Ik2opmZrPi3QRGL2ztftd0QVRX+VFyBn5tuT6dawLPU9fm1Ga/mt7lLKR/lEeAIh1wCwIPTvUkXh65/wBKspYkS5jTKqRn931JVhxVyzsdXlsltd8620ZAEajAFNQSMudLYhutPk1gQ6ha6fI0jSHeJMbTjoeP8a308JLc2JnlVIZpJCmwAKAo5P8APAJ9Ks6Dps6mMTXE/kxEkLt9umK6myuCGmt1eKFtrPtkdS2PXA5H49qmTtsNWsef6l4Sis1SUzC2h5UuWzuHUdOp9+PpxXHzXd4bt7iAsQowjsQSqKc9D1zXqHiCxubqx/066X5huWNCuJgOgHXJ+ledDSbrUL3EkbIykA/QVUbtamal7xzU1/cahcNJcMwLOWICABifYV2OhQ2+pC1a8kh042wCyTtJ5YdenGOrAfnV+HwrDaiO4O5G598mt2y8LRSwvNdyDYOS2Rn8u9PRIvnWyRzt7441B9atra1lD6dbyARpIhBlGMZYjJ967W717wvHpSLqksqlwWeMo3J7jtmuSuvDMK3Zmhhb7+FPbNXB4TL2pMjjzN2WUjJI9sVLihKo7FPU/Euk3lytpZ6DYfY1wyefGQ7jHbbyPzq1os1hM813daVZafZqoZHaUfTPIB7VW0/wlP58U91+5jDbgduWIB6Y/wAeKdq+gvPK9zJHb7SP3cRT5V/AUWWw1O2rHanqGleWbjTdD0ua4YgLNO2xT+oPFYl7rmoz6d5V3areSQH5XtpTsQ5znav3gOOoP9ar6jZytcobizt2AXYAqkZ+nPFVxqU2gR7HsYQdrRpLGvzZ9yeuPSjlsVGQsXiDVNQeKymlhsDIVUHy8DOfvY9DWVqtjfRzZmukkkEm3JyBg5xlsYxx61q3otdWlSewEz3kowVVQoLDk4Yjg5+tWLMeILNv3VrHKqrued/3nlgD7oYYwevalYpNXuSWGm2+mpHHqF99oa5gLRQ28OQoI5PQ5wfoKjstFbUYp7eC+julJV0to444FPYZYtuyPQA0ybVL+B7TUbSbzkEm6RZXUtnrkZGRgfhUPjS4e/P2jT5Iz+7El1ENgwc/e+WkyuYl8RWHiwafHZxrc3Tu5M5hJZjgAKBjoAPzqlY+dpNxarqvhshkGHcs4OT0J5Iz7VBd+JrldCit7TWtWF3GwwCcKF6EBs7iPTNXtD1rXLzw7eXFw3mi1bzBJIoJk/2eeuOtQnqaWcYsteI5r5rW2vNJtZ7IiUY2nOVCjDZAxjJPXuT71a1/U9N1my02zvJ57bUgcGVotscjH+EsOCPpVex8cXM9m9rc21zfIY2WYxgAFD6gdB9KyPC1nfXmoNJp+lXZIkLxs05WNR1AYlTmqIjHo9jfs/DeoWV7LbmQxWjIHDwPlXb1IwK5jx1LHBrC28BRZLdVLMFBJf3PsMcV3vjC48S266dHpdpCs94jL9mT95LvA5IPTA9enrXIQfDvXbiVn1DUNJsWYF28+8Dvk+oQNyTSbdtBwWvNJ7GW+pX0+jvdRTN56tskdJGDBfUjPPPesjT42m1KHzkaQNIpfOckZ55qWG1vLTURD5TNLnG0IWDD6Y5FeseEfCslqheeE2zSBWaJM4U/U/yzUpX3NG1HY5CLT2j1JpPMdUP7yONo1MzqB3A5/M1seHdN068tJ5rzTH+228zATKuxZD349vY1vaj4eh0/W7fV1eJzHn928ZyGx1xnDHnjPHtUSQw4MoJkkZiRFyoJ9/xrTQ53J2Ob1bxJrthMbQWsw3Y8sqpzk8enNMls9S/s95tW1aLw/DLIZCbpf9IkOBjCLyB9cGuptp/EhM6vfIkJceUIIgTGMcjJGc571XHgvTZJGvrvzLmZ+W+0MWyfXHH60mNSiYWgWOhWsKXsms3l/C7fKDbbF3dzyS348Vq6lrelLAxghuJSvV0uNpX0+8D/ACq7d6bHDEWkns7G0EWwLcMoP1AJyfoBWA2jQ3bztDeW8kjY8oMMfKD6HkZqkvMhybZveC9eWS2mN59uWKU/uopJyVcexCj9Kp+JvBMcMX9r+Hrq4YSzB1gkbcVHbB6ttOe1Zd1ZeNJFjsYbWaKE8CTYAq/RhwBXReHLR/Dsi/2lq7Xc5bKRyS5RD6881LRfmcvpmj60b17FY3uJZx+8IiYR4z/EzY46/T3raltTpc+ojxLrXkRSxpFtgWQxbeqkkAEcjHHJ+la93rt5eawlrPdKtuh80R+W7G4H+ztGAB2Oc0eJ7zS77w/BFew+dexLuE1wxEZX+IEoDyOOv1zT1By6nPeEdT/sO8mbTBpF08kgJkgdmkuFOQEAOXXk88D8al1HQIPEEklv/wAJFc3JjVZnZ4yyxAkgxq5PPbtnitvwj4StXtFntdYt7YzRnyhHuILc9W43cZHQ4rH17UNO0WwHh2Z7FZIxgukqvuAJ4yh4Y5P50tCnJ3M6LS9L0XVUj1BdMltk4BLeZsP+05+7nr0xVbxKuj/2Gbiwb/QEY7YrQ4BbOCWdv8P6VzdzFo8hnngjeGFWYIs1xnPoAFXJx/k1mahqlxcwJaw28Vvaqdywx5GSe5zyelS3ZGig5W1N7Q/F0enqIYNJsYIoT5kbtuaVnxg7nBB5z0xj2q1P/Z2r3b3+nx3UV0y5KhiI1IGNqsOScnr6VyVnAzETPGGRGG4Hp9K37PTbsWkh0yW9huCMSjBVJBkHCED6cH9amF2XNRWqGwR6tNG8JWxuFMJGHVPMJzjjOGZwfrWzo/h/w7JYQTXF3cR3rKzeR9oVTx3HGR+JrmzNeW97G2oSXDbH+YdgO4xxW7La2eo3BunlsofMBAknlcBwPuucZIbHB9e1WlczlJ20ZJqlrDp0OJL23jBBKwIrNjtnA4Y/7RIpugpo7TJJdCbUAmGVrqUoqkY4wAxJ+hIxV+z8O6bfGG4uvEWmP8oXbbPklV4yythl7ZytX7Dwvp9y808Ny86q4UG3kAO3H8SuvAp2M+a2h3GkW3h3xTp7x31gZIk+a3eKcv5WQMqrbV6bRxg1JreiWcujQ6Jb+Za2m4skMZAcgDgdcsPXOazNRlt/DnhxEtbZbWJvlWQgMWfpksOpzXnVxda1qkkM0l1PdyRK38RYqw7jHtzxTSbJcjrtevNU0DRbawsbh4ZJTh4oBiQAKM4IHAJA6cn6VZ8Nax4h1jS2kXWIbYkbJFVg5wPVWzhvrkGvO384SL9uWaMlt/mEkEnHPPX0q/4ZikHiJpNPndgIy7ELgEbc7T7Z7/jQ4iT0Or17SZ9Q026gjubKLUbeGWeaXyjtmiVS28Y+4+BjgYNeWSxXUcsbyRnfkSbwcEZ56jpXt0s/9m29qdYWVrdkZZnTglWQgnHfr071yesaP4YjSJtG1X7WJDhVeM5yOzHjBpcvMVGpyo5gNayawGnW41CeQoI2eYsvzYOBkA96XxEpt5TDJp8nkxtw7jK49vQ10/hjTbeS/wDOvmENwjAJuy28EYx19q7W+07SpoCrItwbi3MUQl+eB5ADtyex69xTatoCmr3PLPAVxY/2jPaWs00jyxfurW4RdsrHgqvPJx7c4qbWvDkx8S3NtY2MSRPEZEDKVHAywOOR0NZtpoFwuuCOazAjQkv5c+wxYPXPJBz0B61paH4svNLku7G/t31WAfKrSOokVM9CTnr35qdUtTR6u8WM0jQ9J0uyg1LxH/aKTNKTFFDyQigY3AjsT/Kt6x0rRPE1ybfSdchuC4zi6BimjP4L8y/l+Ncp8SJHu9St72Hz3s5rdTCJCSYz1ZPwP865iBp7W5inhlaJ0IYMp6flUOXK9ClDmV7nbeLdE1nwRexWt0yXKyRh4rpMmNmyflXPcDGe/PpXNyzPLLuUAgqMY6LnqOe/JrpfD3jC9u/O0vxM8uo6ZexkeWVG6J+iyxnHDA/nVi18L27XfkpqlnJGzEJ8xR/bcrAfpmrXvESaiccqs6sq5R0wEYcEDuD61pW9oNQ02Vrmedp7QFogGyrL3VR68HpXXr4OmVpbiQMIY2CrNgBGY9BliBzWJei0tPNsXthM8bFd7SFdp9tv/wBeqUF0J9rcwbWzbUNWja5uJSjMvmsy5kVB1IB64Hb2rVk8I3a2xnZIwpDGNmOBKR0GegJHT3GDVnRLjWI5XSzmkaZwFEcrhg47j5uD9K3tFj15dSe5umiijDhbiCUfuwOn3Bx9MUlGwpVWcUPDGsMzgR/Z1DrGyyShASRnucHHf0q5Z6U1iC8z2jPuDRSxt5qj2KgEHPHBr2O3srSa5mh1Dw7pc6pEzpKT5jEY4BDElSQBWPoviCNZlW08KxwDafJKR55x1PHShJb2CVTTc5rQfDLarJ519HfW0v8ACyWgVB6gjPp06V1mn6BqumRSR2UrSKy4jJuGUe3ygYp114guoJBazGaa9KcxRJ8u49B14H4E1b0vUfEG/wAiK1EkpAzjBVD7/wCHFN3MuZXJLmLXWSNILCC3kmAR5YE2uq/xZI4JPrXQ3upX2k2Cgqs+xQACoL/n6VFdalraWyeRp05lbAClQOO54JxUM+m6tfTW80itbthxKgBbr0z2NSUlbYtaPri6oojkzFMBnZvLKRzyDU15Yhrjeh2HGPlNV9F8PQ2V/DqMx+zyqNgQceZ9R7+1Mt7fVP8AhILq6vpnt7BQVRW+XzCTxhTnoMDNDRom7akGoadE/wDr8OMg4xjkHINVLmXUBFIttqV1bIoLHyT1/Agiq2o65G+vvDEsrWflgFhE5IlzgjgccY9Kw/F+pa5Fp5h0e180MeZE+8nPYd8/pSSdxaXOc1Hxfq9lcXH9n6tfQIk2PKnb95Ix+8TnkD2rBh1jUmmmna9m8yX/AFjlss34mutk8LSa1ALvU76WC7KjEZbcinHZf/r1k/8ACFXqXflz39uIf76gliPYHH860TRLSZ1Pw68RW12DpVzdCO6jANu2cGUY5HuR+orvoZtSCqyyHb0IdQa898OaJp+i3K3NmGlulU7ZnO4jPsOBXoFrfebHGzsobHP+NYvccLbFDxFb6tc2Uyx3EYdkPzCMZJxXmFrqmt6Zt02WWRHBOdib2ZcZI+bg/jmva4JN6jzGXFYni2LTbWe1kntSkrOfLmRDwce3rxVxehUo3RxR8Q31vpenzWMP2m7vEygC7FAHUYHX04xVfWIY9fRbjUnazuoFEUoUf6zBySN3JxWt4m0qC3dJLRL5JM/OYsEpuwSqjPGck9DSW1hHrU0FjdXl4TbxkSeZaPCzqccEn5f61SaWpnqjlV8JRxXLTSXEksHl7iWXYjHsT6irUuj+dPFIsVtPOVXGBgBQMA7ec4r02PRU+zrGq7liXagzyRiqtx4cSe4WeGW5A8jydiylFAyT0HQ89alSLszygeHobzXJZrcJNeQ4ZvNlBQnpgben9Kn1JJtNiEH9nkDJeV4znbkcntWrqfh7QPB+prqLTyPdZJEcs5O7PB+vXvVi21fQNYvHtJLmG3y+wRMmRJj0PQiquOW+o3Qtc1ec2v2MibTpYnDwTqcXH0PbFFm1rqFyPs1rLDjkxhkbHqD3/MVNdWMtrcx2+lyvM4GxLdSqlF7kAkdKwPGOh+Kljt2sGe5GS7/ZTmRW6AMPTH1o2JSvodhdWOn31k8WnW0CXSqQJo8YLgdHxwf5iuQ0+wuV1B7TUZCHVwzQEBiOeoYY+XjjIrX8BzXGnaRdT3djHalXVWk+ziEu2OQQAAceuK6jT9Qs7qXayQ7sAsRyxqLuw76WMK7ijgnXKERE8YGfxrzjxiZX8RSGNYWgkZSrbQS3Y+5+lewahc6bHPJbNew+YMFYzjIFcxayJcapdLcWcRh37IXC/MRgZNPoUpcp5tpsZudcP2aKKJWJSQMTsAPfvjP410L2urnWrS31CFILdU3oYzgqmehzjj6jvWmIdMm1e7vVQzPZShIYgSEXA7KOrZzzWxqjNcQtqLJLFcLCY0G3c65x2PfihRsOU7uxgzWVv5881xcCdQPlRBt/AHv3rmXu5muJ7PRrIzK/LFxucfjXQG3awtJf7U1YI8rF2jjVARnuMDr9PesYajbQxE6esjEnaS8eGf0GV6fzptjj95Qh0i9lV0W1EsnIO4qFj46nHSsm2sYZNRFnI53tlQ6HcA3+FdHd3MsEAsZDNbLKd7uo5weoPP8AnvVC+k0i2hEenQeZcA5M7NuP4DoPxrOUUaxmzPhsLmOOW8bOEwA23Oecda0rDw3NrjST292sbhDJKJUbjAyemSfyo1XUpJktbmGN4s7sCRmOCPlJCgbAPwrS8J3EFybmzMs32m5iMQmeTGD2Ax0FK0b2CU5LU4ZsK3OMetPRxxjJFWNY024sb+a1uYWhnjYh0zwP/rVU2sBlWDD0zWMlZnTo0WWI28YqMmkBLAelNBJbGKVxJHqesXkb2Eej2EZjgDFri5J/e3THrknnb6D8aoXF9cXVyj31rHcW8cYiSF8gKg+7z6+9d3/wg10tySJ43GeO+fyq5aeDpGlTBgwv+seYZUD0C9/xr0LwPHvNnL+C/C9vfWT3lm0omiG0xNH8oyDzurZtPCAis2tl1MpLL/ri0SyMcdAM4wPxruJLe603TClnMETgtxgEAY6DoKzorxyGbTTOtyzBWmaInj/ZzUuRcmrk+maHb6NYLHpMNqJeBPMyfO47rkcge2ayr2exW/ZX02wZs4b92zHP1Jq9Lql4Jfsm2PIAEjqo3bhznAq1FYxXksl3cRncqc7R8rY6UepnObm/dZmWNpDJe/aUt2t2C8Ispxg+mefwq/Dpbw3bTBA8TnOe4Jrb0jTxMiSGFdoB+91PvU8shiuViC4C9AOg96B8qsihNZOtqtqFY7nDnaxHFZF/obKsyJC0Ymfg9yB2zXYea0yh2jYANt4YAt9aZb3O5v3wwCSNpORgd6LFOKbOFj8OSWhDSqUcg4YkZ/ShdPhtRujUMV5JxmupurWTUD5i7gBnOe/0qjd6bI1wFjdcgjIBzj1J9KHcz5exhfYbzU7hQsUm0D7zDGB3NdTZ6PbWlq00tw0TDA3SL8tXomtYbMFFeIqew4Y1WjZriEwtNJ5ROSrc5I+tDLUVHTqY+t2Vnax/u5opXJ35Byx9qq6U+ZJbm7KiFQOvJ3dsDvXQS6ba3ILMUAGec9aovpEdw6wpOq7eAO1HkRaSZS06OZ7ma43RiPzM885B7Yqza2IltZDKitycAjkVq2+lNbLzhgT2rRgsY1AaM53NjBHFFrmijpqedTaC8l0WaMoufkJXOT6+9bcHwz025tlvNa827nUNszIUUAnIGB/M13UFlDDN5zxqD2x2/wAKg1nybsxwStI+TwoOBVWdgSSVkeMap8Ob6OQXnn+beKpMcMMOI0I6dOfx7mm6Dpes6JNcvqWnsk0uM3DIAznoOgxtAzxj8RXtWntFEn2aJXUIOCx61BNpjPHJ++3SNnnJWizsVqtjydovDs1w4k0coxJLEZVXJ77R0zXL69o+l6XdTLDcXNs7qdsHKgZ6fNk5HXrXsM8M2l+bHJGkm8ZQoFyCOuM81nX8FhrERXUbeaSZQQjS27EKO+CuDUJkq54FqOkyWkUQuJGMJ5Qou/b6jg49+veuq0a3tIPChaSSS7s5WbhIyrgHqB6V1vizwvLP4XLQy29rDBIf3gDIgU/xHqfrmvO9Ia6mtruwt9Rij0+JGaYyREq7dsY+bLcChI15nJOJJbabe6dqB+xWrmF8iJ5YkffxkbsZAH1rsND8Uala6o9tf2ON4zbxgKinA5CnjPasKwaW4037B/aJ0+WNAzSKisjZJwoOR04yQfwqtd2fh+xs7i3k8Rrc33lZ8uSCTAmznjHUEUPsO7NLXtTvUvbvWLG3nkv3TyNwcTfZ06sVCZAx/TvXAx6leXmo+WZZWRpSf3jbnGSOcn+LiprCw1C9vH/s+6hkuk+dCjlHc55A6Y61KNU1DTtTLXkVhf3MRxvmQS4PpuB+b8c1BpGKSOj8IR6nb31xHZ3TI0kgkkUgmQg5IXJ+XOP513Rm1y2tDMLnCnjD8frXE+G/GunxTOup6JCFI3g2khiwwHPy5wfp+lbPi3xLZNaWsMc9zALqHLeeQXQHpyOBkflV6MyqXLUHje+gult5ZYL63GfOjm/eCVe4XPTFXpINA1jUXb+2tT0u0VsC3t0A3k8/f+9+Fc/othfHS45NunPuwVbKucZ7kdeO9WNT1O70+IrYOnnhsMyDoMc5H8qdl0M+dxep0N5pC22qm6F5NPBbKj2yBsIRyMsMZOCPWi/t3vfKka4MaZ3MigqGP4Vjw3FxceHJFZZBlCVmkONpGOB3weTWNolxrtvNsXzZw3PlOc8dyD2osxc3QzvEq6LLfBo/tjSBv3sjHkD0Ge1Zdtd2NlIZRbRTbTlAVxz6n1ArV8TWVw2pTTfKUZsbt38WPu1zo0+/uWeK3iaQgFtvf61T0QU9d2aep+MNbvLB4o7q2TaTlo02S4PpjjA9uaw9Cea71GNrtWu7dPmlSRyNyjtu6j602zsL6TUoYIo0EpfaPMYKp+p9Ku20Mck0mkr537x1V5I2UEHP3QOcr369qx1udeiWh3Gl614PttKW2S5aOTARpApPlc5C7jyyj2zVf4iWs39gabqWhTCeyJ2yvEMkNkbCcdj0+tYWv+G9M07RUuoROZEOHLyDD/TitXwnc3Wiz+ba3UUGnxIrTzyuSATyAq9yenSqszL3b3QkGsNBCJGtWmbTIvs5EAAILkklm6dewFUE8HSW+mNqkl1YiURK0SiQZ8xjkEgnr6VBq0M1vrFzMbwy+fmWIwRCJXkORjGONuea10/tyGCW21XTTcWr7DcBt25QECrtPrtwRTtcG7K6OdjMuZE1q1S+R1I3xERTRn1yOCOe4INXNO8INe2hlt54Y1Lqu2aRVbB7+w+pramlikh8vTrg3CRbdsjw7JM4JHHIAwMH1967HwXodtdXwuL6aIooVUjRfllYDOSRgZ/CnypIn2km7I86k8G6hp968VzCAsf3SrDbIOxB/iq9FpEtnLLHZTJA07riJHJxzwP1r1L/AIR3UrjUJpL2S1uAzDD84UeynjOKff8AhhU1C3vo7jT4DF8pWQrGpOOM88/l2oTRL52eTyW12urTWeqQ/aEXajq/7whugAJ5GfY9KtSeEvtlhJdabol+4dQUEILr16Zxj8ia76TwpYlZNSu722vfOdnxaTB1Bxghc8/j2pbbVJIBbafpNmLO2QFdpm5VR3Pckn+dDfYS82cpoPw/u4wbzULYWcIB2pdICy49QGwfxqrr62i2yXSarPc3Ik8tApG0BfX2r0STz7m3I+2H5c74yQVf2JPQVylxaaRHP5sOnTZAPmxMFdD16FeRRF3FNk8uix+IvAmmSC62yRylpIi3AySCDzwPc/pVPVtInhhi0vSbe3gvtm0zR/uw0XByDuIJ9ec1veBbHTLy4KC0azu41bCq5G5D3Oevv+FdXrGkWMOntGbYmKJdwjjkCbyO2aV9S7XVzybUPDOt308a6hFIqxL8pRd8bxgcnK5AJ4xnk59q6LwT4C027sYJLua/gnzloSF/dnPHatO98ZfZfDc95pGh+QIjsCPICidiRt64qb4Rapd6vLNe3t4s02QjxCIKUHY8dQfX609QVr2NHxtpvh29jt7DU7mSAhBGspXbz25I7155qXhT+xtRaPc0kQGY3GCSMYyf8K9m1qwgugfOgEmOhIzWXc29vdRC0ugkbJ/qZMZKn39qLuLCULo4jwnZxR2VzDcRnMX7xZJE45HyqD9RmqKKqaZFvkcK9wZBgBQoIxn8DkV6LpOjz2ULRiKOVcHyzH0J/Gs3UtChaF/tunYgXO2WMH92M5xgVN9SXB2PMtR1qHTdtrqVoZTLOJvMf7oAGAD1JHX6VlXfhqxn1N7jTmtjbbQwj3gB89g5bbnnIzjoOK6TWLOLxNfPDbiaRYI/LhBXBUDuc+p5/GszT/CHiqzgnQ6Xp8USt5m+aVcqR0I2kkj8Kp2KgzO8TaTa3EEFrNPPFLGSyx7C3y/xdBx9elYF9oMRnaS1u4rlnwI4IyFZRjgkdwcAcc969D0bw1q8GjS3F9q9oqs26O1u422vu6gfxL/wEfhWFN4XSUtfWKSahF5h2ranb9nz6EqpbnpwMVLSZcZuKtcr6D4Pkewh1pb6K3tXHzmWNmKMDgqABzg9629D0C3vpwsl/AsjNjMkmGP4Hk/hWj4YnmWYWn2i4uAYmDQXyIVyOi7utZ2oRQDU3jt8QfP0J+VW74PpVxVtDnqTu7nRavFo9zpVt4fs9ahjeKYTM2AwLAcKM46ZNZWqeB5PMEoWa5WZQRcW43ICOu4DnJ/Ie9Vn0iW1u7lb2FhE8YxPjI5IwRiuk+Hkd1BqghhuHa3CkNhyEJ9QPWjYaldmP4S0+GDVJrWaOG0kjXBJG4oCOPnyOT3GOldS1rpNxCv2q1tZnl6SFthOBjpnIHsK6yZ4I5naO2thM3DyeUuW+pxWbqF5dyrKtqyLMinacAgHHAI9Khu7NOWxzWn3cmg6Pe3cirLAsogiiCHaC3JAz2A9OKti1s1xdW0OfM5JjKqD7cV51q2uapq86/2hdTTMDxGThVPfCjgV1Glstn4Zj8yS4hlkYFCOoGc4A/z1qpRM+bodSlrZ2rPeSQQxSH70gGTj3NQ3V3JNC6WQMMjc72XtRpCvPpv72aSXONofljV63QYIkUDHRcVlctahpN1eXTpD9qeHIJ8sHG7HXn06VoCzvfMaS4uj5fYMxqpAxjl3K7qCMBVOOKNbRbjTZLXzJVWZSpZeSue9CaZa2I9TuYUbKtG7LxngBa43Ub6TUNRMcOqXEqKnKRDCdeSGrifE9vLpt9NYi6WZeMsuQD36VDost3ptxFfzsYrQ/wABbBmHoq9/r0rTksZttnTa3qdjBpzadcX0jSROHEufMkjbqO2M/rV7QPE1lqMSxNdpNdAfMWTy2Y/Tp+VcTqF7p2rXnnXAlsrgcbl+6QPX3xWEXh6bSQCdrhsH/wCvQ0UloeuXd9sJ3RggHvVN4pNQkkna6KwrjbGh/PPeuf1RrldP0z7LdODtH7zOd4wPzx6e9aPgu4v1ja5uCjW8ku2JDH82M4zkf19KWxFzrNG06YRZHyrt4LDn61auNYsra5Sxtle8mUbXdFyFPfnpUHia/wBRtbDybGyRpJMK0jOAiD1Oe1csPtiiFrmO3BO3Y0bDGRxwB/Oko33G3ZaHWad4s099RbTpvMUltqy4+TPp/wDXrqoNqyr5zIVx8gZvlJ7deM1xelaeGtwkMSL1BbbljVt5L+ycBJIxCesb87vzpNLZFRk7amhf+HriW+Mm+eFZmzKACVYfgeCfWpLTTrOx2xwW8zSjIDSzs4UduGJqrBqV08WxHeGM/wDPM4UfhVS41BrdSY8s543bu/uaWuw7rc3g1xAxeXKxnAAArP1G41jcrWZt/LPaQsD9cYrnLrXtX0xPMmma4VySFhUEL6Aj+tVdI8VaprF3tfdbRxn5yWLbvb2p8jE5aG74s0+w1yx26jp6NdIh8qQSMnzds+1cRYeFrOSzmmuLKSzurcHCi5DCQ+oA4A9uK6m8vI5LgvJNK46YJGAaItMkvWWYwrJgcFQcAVWy1K5r6HAWOrajo+pRzXOkSywbdjlJy5Xn7w3EkfTOK9C0a5tL+E3lveXRdv8AlmSUb6HI4qhqMVlZsRcKodRyCwOK4e68aX1vrv8AoNvGbJDhgv8AH7ilLuFr7I9B1jT4daha11UzeWPubCQF/LrWVoHhmTQ9SmaORZrOVdpj2YIOeDn2rc0vVFuoVmaMRvIo2hmA5rF+I+vPpNjH9nci5lyI26qAOpPb6UlfYqPv6HM+K9ct49WuLK/0maE4MYlWQE7fXI/PGa0fATWpvJ7Oe6FzaGFfIVvvrk85xyOK4uwmuryN3F624SKogcBxIWz0HX/9deheHNEewEcs4DOp4jiyAOOlO9xVOyNWbQdD0zTLie3DRxYeVgjENwMkhs5rzDxJ4k1S+mP2OS7tLCRQEVgNzDHJJHU/jXSfFXXNShhgtLRngtpkbzSg69tpP+eteZxNtIBLlM5K9KmUmjenBWuaseqLMqR3FulzMMBJ5AN6Y6dOo9c5rU0PT2vrqWdtQtn+YvIsajfnpx7e4rZ0668Oal4ZeyW18t4kUPcXEgiDN6ZByfpXP2s+nWt432cvHsjkMn2eTegGMA59f0FEempL95aIp+JrlbjVvs0Tu8cZ2n5OSe/1/GqElvAiCbzHUlsKGdS/12j+uK72zs7W88J/adYt/Is0QOrA/vT6tx6muYutUsZs2ejWFpFbqn+suo90jEdTnn8qUld3LhO62G6raon2O3k3WgW1VmJkAXae5UZIJ64qzZ6Stharqsl2j20DDygCSGJ6HjGKh0vRZ9T1+GHUbtZDIV+ZW3FxjOB9Bj6V1PxNA0bSrOxE2y3mDIYkjBJAA55pxV3qS7yagmc34q1OPWL6GT5XVY9jEA7WIJxzXL3MIWZ1Rfkz6YxWha3lqlvIFMiOUwoUkAfjms8pMp3Z2Z6EnrWc3c2hdECnaeOg7UjHJztH+FOZGQ4ZSre9Iv069KyNT6VujceJ9GlubDUBbwSOFZ4/7o6g8ZHXpTtOj1KewMdhcSS6fbgRrtTLu44APHzAfX+VZ/8AY9vaxfYbG4ewa4YBFSQguR/s5rvPBtlqNk8aagYgqrtXbxuH07H1ruSPISTbtsZk6XENrFYSLJd3jr+82/dDdxz2qPUbVLG3klSVmvGj2YQlgvqeta+r301vqbQw2jAOPvIueKjSBWzIIVyeQMDk0WIl76djn9E093YIYmWQDrjk108NpNHEtvKoSPO4nv7VZ0iVFj3/AGNRIMAEZGf6VcaYPKDLAmF6bfmIqtBwhYriUpIfL+VsY47iobhIPlfkknJwe3etM20EkYdGye+VpFhhhUGWXy0UYAC4zTsaPUo2irJA/lnDFsjI+6PWpbS1kt5N0sUboVweec1oLeRsB5dnuA4DMmKT7dGp23FvtVuhQ5I/CjQLCm0jW1aSNdrOMFQelZYSLzXQsS3r6DHtV03Vw5zF+7Xou7kinv8AvU+VPLmIwZBj86T1Ha2pnsVtyEwgGc7WH9B0qC5ktzIPLktnbGRGsoyPXjrSXWn3nkSxNiRJGOWBw2Kyv7Ght7cGzU2k27lifm+lSS5PsaEbqdh2gk9VHOK0beBVB+VCG5yvP51lW099aSRJcGOQSMdo2ZB/wq/LrFvLE1uYmilYFQo6fX6UkO6sWDGrD/XwgLkHLjGf6VXuNUjtFK2iG5z3iww3fXNYN/YC3tg0aySgNuYK5UVFarqS5mjghjRvuxMTn6k07kuTvY6dL68ktFmmUp/eQEcUyIK7LdFyO3XnNO09sQlbnYu5ecHIH51JFtkLxxrvT2GAPfNM0sOjZvPAYF1I4I6Z96sXZn8oeSu5z1C1IyWyLu4VgO5yKqjUikfmJbO5U8qtV6ktmRq8jWsS+aWaVTlBnkn39qpW2sSTXm0x5TIXJfLfl6V0V7e6NeKRJcRxSHg+YvK1ky6I0UY+zXEJRpA5KjlvTmoaJTlcL+3tfs0r/Y5Lsf6w2+/iRgOB6V4zc6R4q1HU73+x/DcunI75jRYgqxDPYsRz3zya9o+1IshVFKkHnIPWoNWvr+OzkktLbzHXouetSmW7X5j581Pw3qAuZI7+dp7iI7HUryG7j3qra6PcRhwJZIAMFQBneR0BzxivcY5H1df+JzZBZwG3SJFgtgfKcg88DvzXHXurLBqCMNBtggcFI3Ls4HrycAn6VSt2J9pJPc89ubGW3WS5uOCj7SwYDe55AG0EcfWtGDQLxrdbm20We4W6VfLaVcrk9TxjHPT2r0OXTdI1LUZNB1ZJrdZiZoHgC7cc9QwOD15GK6mVdBtdPFqb2G4WFFBU4Zm29CwUYz74pMvm927PFrbQfLybu1nB81Vl8ogrCu75sgjK9gOa7mez0XRdPtpb7QIZpY3VI2J81gT0yTxzxxWpNqV4b0Rv9jS1nfayBN7dOMg4yPcVO0Vvf6hJNqDrKIQNkcDl9yg9Np4H5UEc7Zj6vpunmePUPItLG227ZM8N5h5A2r0xTrDRoY41W4ZLkqQzOi7QD7Ct3XvDGiapZZilu1mxujZnO1Sf9g8VI2l339hi3eD7QBHskmjIjYjGM/XH1o5vMlrczBb2dvaJY3t9F5crFUaZvmk3dVI7exFaljpVrZwGG1hCjaSmW3Kx7Anrj3rNZtJcWsM+nTTGMgRGXnPbt1roIbDw/aI0iwQ2gOFYKdqkjoMUmUldHnN3pepSXhkkt/LB+ZSw+Qk/3cdcnpTbrS77TIZpJFt7WeY8b1+4oHbr1+leijyG1GPTpIUEXBjPmY3denuOOKzte0tppnmnRJGGdq7sIp9TVKZm4uKPMdFsXu9Xg87nYSVMB+fI7D3NJrulzaJKXyVhjJnWHzN+4DGC57cnAwOcV1Fxc3Ol6eP7LjCak8hExUZ2x9sdgKz9Mtb3xBq1o91Ct9PJI0c8chJt0jIGCQDknv1xkVTLg72RwR1e71S6CXt4LaJuropG0emB1rooLKHULC5utP0+ZILfa0bSSkKz7dvTOP8Aa9cmu38aaX4Z8Nxq8eh6dPeOArK/OwDndtJyM/0qvolvLrV7Z3dvlFXh7bbhUXGPl3Y46etRG5rKS+yGl+HdM/sG1hurN7h4QJBfiMBWkY9AxzkeufQcVb12LUDH5dvcSwruCqvyksFznJznn6Vuaj4f1tWtXu79Ly15Z41GEUg8blH3uK1rLT9O13Ed5AYLqIDG0YBx0/maOplK8tDjfCHhmzvtOWb7UUlWbc8ak4JHr74r0i3txDbRrbRRJCF+XaMAVnWdha6Rvt1kUnls7eRVmTVI7e3CqyhEXpnJxQ3qVFpLUnAKsVGWOPzqtfafFNBunKrg7s9wR0qC41VhEk0bokR6kLzUqNc3BLM2I2A2k9/wpD5k9DNFlYpGZYY4mYFuehyTz04rKTw3bTQySQR+U2DHmRMnrng/4V08enOxXaxKg5YkcGr2xd/bAHHHSkri5L7nBReFrq2u1uI2Sfa4YqPl3Y7E9x3+tOh0m/tgZLmIlVbKmIhuDnjAyRye1d55se05QEe/WoZoVuELQAo46Hdwfwp3YOkjz+0t76zumK+YuBl+oI+laOlazJrPmWqxyq68ZPRv8DVzUrTU0mZdu8Nt39QoHfHfNV7G80TQZRbRIq3MrBW4JYn3PYUN3Jimi1DY+XEBOskag8qQCDR4K0mz0CS6ks5p5DckbnkxkAEkAAD3q5d6hGYvmSRjjsK5nXtS1CwWSe3WaSPHyRxRDr6lif5AVKu9EXdR1O31DWrfT4Huby5REUZAJ+ZvoOprD03xbY6te/Z47W5V2G5cx9R6nGdo+tcPpMNz4unhm1DT5Uggcq8wYqu3+7k9T9K67Vdbs/DukhntZRArCNVgUYUY79B2qn26gpts09T8S3Giot6kJmt0YedGOW29yPcVwWjeOfE154h+W4+2rLIxWKcAAKTxyv3cCn6nq8/iq0EOhyvAhbbMzgrx6ZFa/hPw/a6Swmw09w335nXt6AdhRfljqK7bOkgaxvofPuYJdPkB+faMK3vn/Gq0vibwvZ3KW8eroJmO35Mtg+5HH51n+N7a5vNLWK3uBbSwuHCyqfLmUfwk9MVwWkWcFrqcb6haeUA29sjhW6jpxj8KIxursJVOXQ7bxXb213fPBJdzJcwp9ojkC4UY6ZPUdq53w9r11YqYGU/O/wA7pgE+5x1rtLy40zWEikdJRcMAiyRDzU/EDnFPtfCtvBKZ/tDdMbIhsU/X1qk1azIcZN3iZMMNl58OsW10Xm83E5YEhl/i4PfBrK1bT/tckky2PlI7krIuemenof8A69eixJZ28kFv9lMpOdvz8DPt/jVyz0azk/5Zg24BDRO2fw+lJNidNs87trG8u7uEWqO8J2o0btkDjHPtXbJ/ZnhoPFcXCNdzDkKhCJxWwWsrBB9n02JcElcHbWabiFixuo0kdiSwPIzQ2i4wsZOoX0lrNFG0LyQSNtacD7pPT8Ky/E+uL4dtIpFhWS7vCRbh/lRsdWZulanifVLS1sVlisRcuG+VHuhEg+pIrzHXLzUPFGq7tWmsreO3iIgHnYji9VGCck8c+1KMb6jbt1IrO8FwbnUPsqRTTOTtUfKueuM9K3NOuLe4Vo5tsjeXkJ83y4xzXJi3hWM+TeRSDPK8g/yxV3TL97EShFCrImDg4JPtWrV0c99Tq/CniSA3/wBi8rYsjEF2bjgcfSuytNu0sWEgPzKcdq43wZp0Eenm6IXNyoyQMBVB5HX/AArrLK+t7i0WW1jlKIxQbkxux6e1YTSvobU3pqSJ5rTN5Yxg7Rx1q24kVdoPz4yangkyokkUA+wqXaJpd4BCgc4pJGyRxfjDTtHWyuNWu7OE3NvHuBcfK57AgdT2rzjVr2+1GWO4ElpCqpsQ70URr+JyK9c8Z6bZajpslrcNNEjkfMh5BHTivGfFunWHh5RCk32u9kYMgdPljT1I6En3rSL0IcdbAwsJrbyZnknmB5uLWANFyOFYgAmreieGsuIV1S2heZBuUlWfr2Gf1rkJby7mYhpnfzGGVBwCe3yjitjTfD+ry3FvusrtFkJ2hIjuIHX2A+tCdwlFrqejPaaf/Y5s7PUILjULYEAB1BPBBPHRgM/XpWpoOmaPDZQrC6MB8yK75YNjcRj178VkeCtEubPVI9Uv44YRESY7cFXZuMHeeeMdq6bUbPS76Sa502aOKXLJt3geU/ccUm+lyEcnMtzDqOoqsDT3N1gOHX5EQc8ZPXGOwxmtHRLG3YwktEEXcWyehJPA/I1ZvLGa3D3El1bW8WxVbPI49CTzmuXvtYG6NbXJKcByo/Reg/nVWvsQ9Hqeh2m3zfLt3xCqZcj9BWX4j1iHTY/OntUlRiVTP3if6CuJ0nWdSj1RZYFe4aM7plZsAqeD1rp/Fum2urNC0k7Rgr8hAyCCPT/PSo5bS1NIyTRytz4q1O8EzQoI4UI3eQh+Uemaq6heNqmrrbiSRrHzA4WRsgcA1b0jT5NKe5sXQTxSfdnV1+YY/iU0XVrfao8EViq5t/lkRmC4HoBxnpWisJtlbSrK4k1ktbgQwBzzjKgZ6D3rrTaweSxiZY2/2R1PrVLVrCSyMQkgeaV1+RVbaAPc+lZX9o3I1WOzIh2FdyqW2Mvtk8Glq9Q9TNstV+zahNNcpPc7QymV9o8sZ7L6e9aeu6xeXun2n2LVNttIdvllmUM31XBP0NVr2zGrQCZY1gd3Ksc53KOh9M1NZaQsMQi3SwiKMqg3DBJ5LD3p6DvZml4dsIXsjDqVks0hB6SuCB9STz9KsWmkaLpexodOt5HLY3zLvIP1I/oKr2U9vpUSbVcnYSDIxbgdSSaxdU8Rx39ubhL3aqkohTgA+2ev5VI4p2NC4t7268Rma4Q+RGMRyx4VY0IzgL05xy1UvHGgy6ppkNzbXExaBDsi2blm9SpHOfbn8Kw01+4iZLd7tGh3BndfvYx/CO1djogM0DTrIzCJFcHBIcYyMH2pblKTjJM880vQ9TtNStxcQBCzA7BJiTb6jB4r1sSrDZ53uMKM8FmxiuB8TST63qdhJD5Uikn5d+1omB6k9R9MVP4n1rXLK5i0ywkWWV4txKx5Zeev4UuWxbvKRN4xg1e8SOTTraOa2aMl4pTtds+xwf61x9joV/qfmXS6StvCqbWPmbFZ+mRu7+1db4P8yO0WLVL5b2I/6tFD7kOc4L/0p2uW2lrfJ9o0a7midsqInJhB9cbhg0NcxSna6RxWo2iLDDaXKG2nhUgRxRtJ5pJ688D6gmur8K+Gbe3uGuriEvBIgEa3BXzAc85UdvrWjqfiK40e2juNP0uG408RYaTJDoQcYYEZHajw9rd/rEMtzLpu7YcwpvO1xjrnjNKyTFKUnHyK3jmLXbSBrqwkghsQqqNifNu7jvXEW7Xt1DLeXEjyrGSpdEG4HGRg9MZx+danjLxHrst6RKXt7U8JbPEpRMenGCPeqSJd3VrFqE1qGRSPkLFVPoQORz9KT3sar3YpGv4P12Sy8+4mvEIwDulOCDjkCsTxK7apeG8fXortnydrBv3Q7DpilksL65uHl8iVyPndvLCjnqT7fhUWs2qrevHZJsjWJXH7sguT14PP/wCqk27Dgkm7GRNHtb5OU6B/4WPtxUIZg3XjvW+bd7zTIoYg000TBRg4KA+orMa0aO52su/YSCOecdjjkVk49jaMlYgc+ZueRm3HpgZyaiHDc+lTuqvskEZRd21toJ5pLuB4WUPgMRnAIPFTYafQ+w4P3coS0hXOeXYDI/Gr95JBaRfaLqbG3kADk1VjmWKTlF34+VTwuazNRS+vJj5kUaY5379wFdqPKm2ti3eXcl/bCa1Ta7HhMYbGetPG0II8gSMuMHPFZ7ztHHyeR/F0pwuWLK3AUcfX3oTIUlc1hGcJCCNi8k+ppLm8t4U8t3G7tkZqrPLIUQxtukK4ABFZKRSy5WNnZs/MrDp+NO45za0RpWt46zs58xoyehXgD1zVW73zXXmJJE7Y+XbkVNb2ubcyL/rBwoUjmp7f7Q8YSVXVT1I+8PxpC1ejH6c9yUCyE5Jxy3P4Ctqe1tzbp5q7nxwc9Kq2MKxRmV2bIORuwOfrUtqHmhJuZCXOenG0dqpG3SxR3S7pFgcgLxjrzUtvLdJHuu41GASSvUDtVyO3WJfvlkHbPWmXDMygqpcHgjPaiwmytDcO7Ft2+PPGe1WlaKdCwQLKueo9KzZbe483IV1XogHQflWjpspKbZHRmBxxQgT0My/hkuiqnICtuBArO1GSRL1EWMnAAzjrXVy26MrtCWRiclexrPms2YHzgu4ZKsOwpOJLV9jDZ5CzAyfuxkHHU1LdRTTWiW1lnePvHdg5+taIsY2bfH+8PU/LkU1YTFdeeRJuZsgJxnHqKVhqL6lS1ju9sc0u9CBs2OMHHf8ApV62eR70x7WZV7DgH61fbLZ2KC2Ovoah0mB4El8yVWlbhVc4OKpRHexW1YvIkcNm2GLcsM02+dBA0MDIZWA3Me/rxWgqxhnQY3gYxng1kT2QkLbVwQDkg9aGiHcyCqXDyRtzs/ujA+vFUnupIWzDNIhXoAePyrTj/wCJc7qYw6ScHJrJvIC0rypEyoTkD0qUjnk2loW4r8hRdSSEnBDx9AW9a1rBpLmzWWZEjLfdKnOR9K5pF80+XkKMZPpS3dzLbzxLDMwaNdqkcY9aLFwq23Ows7eENsVFyOQT61manoVkmovqn2VbiZcMqbiAWx6VJB4gVLaAXUIeaQhR5Y2k++DV1NU0+e48qK7RJQcESLxn69KEb3izm7vVrewDK1vILmTqiQg4/wDrViWV1cO1zcfZ08kHbGBGAzk+nsK7S6027+3/AGtreEyqBtRl3ZOetUb61a4n/wBM85FY5wmFpaIyalc4m6XWba7+1yW6rGuFRxHkKD3B7E46mptJSWfUN8LbbYD967k7f9o/ia6KVLm0Mke6a7gYY2uM/nVCPS7xjKm94bWZQZMDBPoDnoPaquZq6ZFr1xcz3SCK782AKChQ4XPqK3fDt1eS2+J5cRovLN3NZdxprRRLvlO0DC4HQUrXrWduYYgd546dB70mlbQcZuLbZPeh4St0ziRFY+WrDv8A1rGvGGpXqLdnad3VQDgfnTljurhnZt2APmZmOFFTJBCxSO3KNIRyzcAH8aaVhOTY++vI7e5gjtGLxRFSPm5+ldB9tiurJpb6H7jFSwOCw9aydC0sT3zOz+YI1yx7ZqPVJmkzpsMFwGVhjYeQfek1qaRk1H1G3cMOsIRplurshCs7kEIvr6j/AOvWjazQ6DZtb6coutSnXarsMhD3YnqcDpmi+jbRtDRMfvrqUGNCeWRe7duT+NVob9o3Mht0ZWAUqnGSPfsKLMfOo6HOQeHkv9eefVmnmtU/eyJKcl5PV2AGcD/CujhmtmiFjpdpiPdg7F2pj8Oakaa4uo5k2bkfiNMcfie9Rx2F5awj5mVD99CMbj7UPUlzfTY3tJvmtY/shZJlcHgfw/jmmWDXUdyWjkdS6k7SvyJUOmCYyxNHbBs5Xg4C/wCRVi9kurUbhLuhLYIXnb9akvm0uUbyG7miaRp4S8zZfD9h2zTnsGWFzJMN7IBksMdcirJhEj4imBlHyruAOSfYVPBortk3jbBn7sfU/wCFMnku9inpejSXUTLLINhIJ2nOMd615Li1sT5LGKIIAuXYVpWcaQQqqrtRRgA15r4leWbVLknJwxHJ7CqUblTkqS0O/t7u1uov3V1FKucfKc4P4VSu9StYLxbMuPNcEqo5rgNFla2vjcbWIjXdgdz2qT+0Z/tF3fXWQ7JtQemegocRfWLrY6TR/EFteaxcW8w2QrhY2Y4DNnHX37V0F1cW9k3IAPUDNeUWUYuJY1bekAYFmxwD6k10VullPfC1ZneOICONxyW9T9KUlYdKs2jorjXbaVdrSLGx6AisxFhmuWmlhUxDGDjlm96k+xaZ5v2SOZWuNuREzjcB64NTGxa3g2kTPk4BwCFFZM11e5DLOzys2EVQOAfSqyq94rxyxK0BypBHapJYSrMsjAHJwexFUpZ50k8vJdOOVHIoSFclcpFbR2dpCILOH+GPAC88mvOvGOp77i/s2vXmgd0CjGQgHJGM8npzXf3y2UFpM00z7Sh3cngfhXmVu1nFqVvJDG4iNwdpkH+tUdDyfUkZrSBMtze+Hl00LS6VCsqDPmMWQAN05+vSu/MjRjaDjjOa5DwV9sur+e8uW/cbdsA8oITzzk+grprponk8kE7upGOv41Ml7w09DS0+73grKSB/CW7VW13RrbWpYZLu4ljSIYwhC7h7ms0tNbndJIIw7gKzAkKKd9pN9p0yzXEOQ5EYifAkXH3sn34oStsDaasaULaDoUPlwCG3B7A5Zv61ctdWjukBjjIX+9ng15+1lE900E8kMMxXdjzwSB2PPWugs4o7WzCxtvCL1J61TRCqPsdIdYsUKLcRqZFbEbbsEn61bW/vZvuqkKf7PX8zXnTNqNzeCTzo4V3hUU4IA9a6yBnW3G2RmYcDHGTUyTiOFRsb4h1WaC3f7OrzTY4ABbmsfT9bu2jRby3kSSRiFwnUDufQVqzW+VOJvLkJ+YmopbW5Qbkjeb3HekrWB3buc544vYG0ryZ7uCDc2V87OGI+lecI0rTSKs1qUQffQnDew716J4uTRZIfJ1eeCNTglQ5Mg+gGSKztJ8GeF72D7VaTXU0Q6iK5BP45XIrROyHZP1Ofla48iEth12DDKoGPY/8A166jwhZpPaZ+xR7gcF2G4ue/B4Are0nwz4cgRVFvIhyCqyTswJ9cZx+laGrT6PZ2j25eHcBgRBtufQZHSh1LqyM+S2pWuWWG0W1tdrPKCnmMQIovfj+QrZtofstrBbxMpCIB8o+XPcivO9T1HV79xGq4t2O1UQDYeOhPfFdZ4AjurfQ2knZjEsnCsmCpxyB6jpSlGyCE7ysbaauy6oNNWxeRQBulLbcepweoFX1uA5Yb/wB2DtABwSfSqFhMheS5jYBpDlx5IVm+p6msfUr3Uv7aG0JHaOwGI0wxOO+Knc157K5Frl9OkV1JPavLbocCNXBI+uDwa4fVtP0rxBf2rRXH2W5/1awToRvHoD37/WuruW1y31QxwXcXlTqSS6df8TU32r+zLU32pRxyzxHCvDH820/Xp74NVsiU3cztL8OR6OiXEdrZPcA/fWPDZ+pzj8K6yPy5ozswuOqEHn8e9V4p7e5iVhGG3/MNp71cdWERyhBPesmzRHJ+NtUu9N0iSWx8oM7CN2IO5AeMj3rzWF5GnBbLux+pNew6jp8N5A0dwkZibhgxwpqrpugaPYq62kcRf+91I/E81rGaSJkmzz6CG4cSq37tkUNhupp0FtKyvcXEi2sMY5d+59APWuli8N3qX0zRyLEJnLmRSGJHZeelaWt+G5NRsYoPN8p0bcCVyCcVftEZqDuefXeoMbcxQhVtc4O4jc59TXU/Di6uLwyaZMyPAiF4VY8qSeQD6e1cRrGlappuoPa3NnMG3fKwjJV/cHvXU/Du1msZ/wC3L3dBEuIo0K7fNLHGefT261EndGlrHRS+HM6m9zJMIzwAiscY9xVlrXTrO5DbiJ24JRcEj3NXrq40m2Muq37yxuoCmUkZAzwBjk8npUZ1bTbmyEltD9oif5vMdef/AK1TdjsiW1ntJeGjd2HHzHIArJ1X7CjyyG2gNxn93vywH4dqyPEepTR6a8mkyCPflZCc5jHqD2rL8F2d6b51vJTLHOoZfNJJf1Izyadrah0OgSNjG9xJG8kigcovyn6VRMhkctNG9vJINu2U8isTxZqkkfi4WryTtY2rgCBFPLDneV+tR3Ouz6tNJHI0LeYiqJUHoeBzTG4WKPiR95jW61QptyoVCcYzz0rnpntpNscCzOkYY/MBg/h2rV8SaC1tZx3qSySQBtkmXyY/TA9Kx7wyWVrHEgiYOMmVVOT7ZNTJs6IpWVjQ0aWwSNDOjOyk5jkGVXjr94E/Suhg8XCGGOOa3RrMkL5YbaVUdyoB4PbmvPo5CSEVcseAO5rpPC+mDUFma8mcW8OCwC8Mf7u7tUxlcmcFHVjb7xNcR6g09lp9pZ5OQDDlue5PeobT+2/EV+175u6RfkLfdGMdPlxiulc20UUc1xHp8unKpWC2m+ZyOxDN0HtUel6xHZmRxpNpaW7neUgOc+nt+VNp33Hzae6jELapoODcTzJE+cwwvwp7cngGqc+p3V4sd3qUc7wx8RMMhS3vzz+Fb+ua9Y6lA1vA6EyEdYcgH3zxmqlotpaWbrftatEHBWJRjnPPBNO3ZhdW1Wpt6d4iurDSTJrFrG7v9yNMfcx3BzS2PjXSkvfI+yR2MJGAYwNmPoOlYWrappU1s0ysCzKcRd/w4/WuZEcJSW4PmQFceXlsHdx7ZPeplK2wQpJrU7bxV4n0zettYNBOHXLSON8Y9iMZJrF1HxLew6atiJoHEkatG8UWzYPTB69K5WZv3jYffz97HWmhl2lWVs/wnPSsnVZ0KjFWL93qN5OE/wBJmAVApw5GfyNU9xZtzEse5J5NRFsUqtn6Vm5NmiSRZnuZHVVbCBTkBFC8+vFQpLIkvmI7bs9euaD296BQOyJFmk8wOrFGxyUG2pJZtyfM3m5Hy5b7v0qDaOnf605ImPAXpT1Jsj6wRTcSMSjqhPzFjgn6Vox58lizHnoPWogm2LaDlhVi1jLIEB+51BrsR5SVtDMu7Nru4j+dtmcsP6VotptxHBNP5Y3ADyw3p3+lW0YRn7qlh+FWBrEbLtkTc2dpFUkupPIkc1qUUyokqoyNn5mVupq7p+5NOcHBkk/iLH5vbitSO+t72GRY4XRVyGYgYqoqwafA7XBVYgCRk4LH2p2JSs2+hFZWUiwbZFLANnhsc1aieRr0CDHlYwx9DWdceJrGO2/0eJuR913AP09qaLy51LTgttMLMk87G3Z9sjGKClOP2dSt4u1SCbFjHvZo3BZiMDI9PWqOn6lfiUJHPI7EgAE5AH0qzbeHVXL3U7SMTk4PX8eta0VpILMw20flHbhXwMj3o0M4wqX5mX7W8QQbZCsjgYdunP0qa0ljmj3xsMH0rOj0yfadwEjjozcVb0vTBbx4e4YH69KaubJu+pKbhNrbGMYQkYPeo7e2Fy4nt/lAPPGAfpVx7OHdu++MYxikimmjUxtGNo6bRTFcms0mw32hBkcA5ByKbPHHsJbIHSi2upJpxD5ZKY5OMYqzM6qhY42gc/SmK5VtWhUeQQVcD0xVp7f90DxjrkjNZNxN5syPazKABhlINbelyrcWgyDuHBzQit0UQof9380ZzxtPP40RqzPHHMrCXnnHGKvz23IKnBqK8XNuFfkgdc0WFcpXKQLcrHFJlyO4x9eahuo3YbY8BRx7mrGnw7v3juoUcAnvVgRr5p2xkA9z396W49jltQs7nhIxznJ55qsl1BbzmO8eLb1IAxn8a2ZbVjdMrbmXdy2SDisjWNLa6y8aFVU8qOhFZkOLWqLjRaXdRg20aRtjqo6j3qnNp2njcfL3zMMea3XNZKRXMLssbPGc4OBwKsrNOHCzb2PQKo/nQRzJ9CprGkz2sjXQk8xeCGJ71R0GBbjUkjlk2rnP4+ldYJmuEFk6koy8jHSssWgtbry4/LjB6yswOB6c9TT5iHTSkmti5qk2tDZ9la42D5Sd5II+lS2l+yy+R5ssxPB8xAyo2Ogz/IVNBYBbF3E08u/5mZ22lvb2q7Dbw/LM6xLIo+uBSsdCTvuN06U3kRtrhojNGeFjXGB9Kbd2PmSB5SSg9gB+NMjvbUGYwzebP3Kngeg9Kjn1NZ7hLaTEL7QcN/F6g+lBWlileWUc1xsST5geSRnNUZtP/wBIQMVG845zXQW4jYnbHsJOAV7/AIVFcw4l+XLYA6px/OkRKC3MS/0oJC4hLLGSCeMljS2mh2wCyXshjGM7M7PzzXTwRSG0UxnYDnt/j0rMn0uK4kZ5p0ck9nzn8qeqE6avsVIdQ0KxKwRebJGpPygE729Se/8AKuoszFMEnjsY0bHBYciqdl4fsYUFxJawhBg5JLVpi4t49sSK3PTCnFUkaRTtqUNZs/t1udyLJInKbuADWLBYeZbGAKsTYG9h1zXTRiEsQAc9ayr+7hhuPL++c/ME7fWk0KSj1M+C3tXjMduRJKpx8/JJFSKlxdMLaYIGQZwxOTVu3tltyZ44wiYDe5J9abbKZNQe4CkKfvDqfyosRbYq3TTbGtYlEYHDjOc5o0zT5ZLXytuV3kNyCK3E0+M/vC3y7twAApl7eWmnW+3Cq+PlUEZNFu47a3ZXNzpOmjyZJI1lAGQTz+FEOt6ZNA0qzr8oLYB+bA9qw9Wsxq0UMxWSK4AZhGwwWHHP6VkrYQvaFWjEd0HHzEsDRdEyqST0Rqar4me5tyLFfKHG4uASR7Vippd0YzdPGQhbklvl/wDr1ei0uDy1LTBZQfmDAgn6V0Om6ZJcwbpA0yE8bjwuPbpRfsSoObvIx5xp+nwR+Zbk7/m3r/SmXGm299YySqsUbPk/MQfyIrbu9HO4edAzKvyoo5JHoKxreznhu8kGLDfcxnjtj3qGacvdGMukNYSPbyyK6TICq7vlJzxnvWpbyQ6do8+qTRIZcfL8uAD0FbEemSXtwbomRtnylM469KNaN1ZxC2jsIzb7drFvmyfoAeKbberHGnynlmn3V3e69HcNI80zt+8Y/wB3v06cV3GnQwWN7tOpTtaPHsRJp8gHPp1qG5tY9Psv7ReK1t0Y/O8a5/Qcn8qzdWskv9M+0Q3DuQu9F2DL+3PIobuRFOKOoe3+cs+0x/wsO9Z5gRJjhVUHuHqzoN0JfC+nR3CyJctDlxKpGeSBnvVOS1aG52ncTt2+1RY2Y2AyRySho45Axwox1FZWp6DLfXiebHH9nQE8Ngr7YrRNrN5qnzjHsPAA6n0qTV9fh0mBt8Kz32wBVUcZzjJpq99CHZrUascen2Mljaxg3ewGJOo9u/Ncle63d3cBX+z5POxgMqnb+C8/nmuq0K1uZtC1DVFcwapMwMWV3MiZ5C9cZFc3rdnqTRLJf3zxRvywaX5z9VXp9MVcUiZ3sc0bXUZoRF/pTrnCoSQqj8a3NJ03UzFFarHJBbjLmRyF3N6AdcVBZmO1TNhK1x08yQqTz6AZz+eK3Lu01jVrdTb3aIYsbcQhcnHc8nP0qnIhLqYerabJ9raSaRYZW691Y+xqlDqV5AvkNdSKoGMFsgD6V2Ntotz5Hk6mwuWbpuOdv41R1TwTD5OYpmiXnDMMke1NTXUXIxnhf7O6LNPzKhIUNxtz0IrqrOSaKE+VIJRnkGuKtNMm0lGVr37QucKmzBA+vet7wy8sb/6RMAASRnrg+1RJX1Ki7aG4skawu1xKoHct2rm/FPiHzIXhhZPsEcRkbaxG/HBBIPP04rU1aW0uIjDcco52jnbuNclJpKM9xIYG+zOCgXcTx6k4z1wePSlCK3KcmnYxbe3Os7XMJigSMPGSqqQT/DkDkfXmhLcaXF/aEN3cRyBtgMLDIPuB/Wuo0O0s9H0sPerDdxOfkO/y9gPfBx+tUdaubCWzuJdEmkZkcGYIMLj698e1aJks6DSb/wC0WsH9rQ+XLIABkgO3uR05rK8cWflXNkLJZ54zG24YLHOeeR9ax/De9riWW5+2cICCJPlU+9dHcag9pLDdQpLJxgkN8qgcjj696lK0tBXurGH4fvprW8XYrSL/ABIc8/8A169Ns2lvdKhaCMrlclP7p9K8+k1y8vAY7myso5pJMEgdu2Tn9a6Gx1KYwvYzTpBJAQf3AGwqRxn3pTV9QpuzaOqjtGjiyVXf3GagZrc3BU7Q47HrWPZR6oAbqG4aZX5UFsAimNdSXGoBRE0TpncD7Zz+FRY1clbY2Xv7WKXyXtDKpxkqM4rD1LRb7Vprm20zU40Df8s0i2sAezHOcfQVC7XX9pxsmHYZxuBxV6xvIbLWZJVCl1G1yMj5u/X3p2aBTuQ+GfC0mh2si3lwZZ5WDFdvCEdcdzn+la19KqwqrYz2BOKSS8jvJ2cyncTznnNY3ihHktd8UzI0RzlV3YH0qd2VoloZWo30kd4x+x3hjiJ6EFW9wOpq5NJNDps01ujNIqFlREO4nFM0aKwvv9LTPmfdZw7Lvx7Vb1NY7aIiPzIhkfNGMnP0qrq9iV3K+kavdXFtAJ4GhlZPmXGOR1NRX3imxsLlrS8vkjkUZ2kMcfkOKil1Gz09gLo+Y7uMsOqg9T9K5fWfAesXV5LeWskUtvLIzB3k+YKTxn14o5UXF92bF54003ozm6wc7I16/ieKgfWp9W1a1ZY5GtZCqojR5we/PtUWk/DuSFvM1C/hCFOUgRmYH6kAV0enfYrRf7PslB8lfmGSSM9SxpqxMrkfiPT5NS01rC1aBNxBJlQt09MEYOamsNPe1skjnmQKFC4VMKfwqZ7uzt4na4kiUqMhWcZ/AVnWPiJL+GeO3tWvbhD+5VPkDc4Gc9B70tSvUoxQ6pHrstnDDBJYBcq4A+Y8cHBJGOe1XtF0m7jv5dT1KG3WWJisDRMT+79//r1tjTnjJuoIR5pGWRWGN2ORmqetWF1rfhqeC5Z9Fm3AqsrowkA7MFJ+WlzXGkeS+IZdWm1S5ksmuraKNmJjec7ApbqM/wAPsan0zTb260LOl26STux84iQbY+eTz29hnrV288I6pZ20kjQz3W5OIbaQhc/3gc/d9hW14T8OeIDp6RMrQ2TYdZEfZMD/AHSuP50Pe5rKemhnyM8Glpo9yUvLmaJjI0fHy9jnHGK5PVtt8kVtY/ZZWhUI7I+zd7fMRk+9eh+JtNm0svfXdxBBEY9gd4mEnAzt3ZweeeleaXGuzwosFtIjYyS4jCjcT1Uf40SaS1HTi+huWWgQwaakE3+j3E7ZaZWBdB6E+n0/Or3imaDQ/Dcdnp52JuCoS2WJ6kn6+1cfZQ31zK1wkMkpcHLY6596ralFfhY/tSPtUFUJPA9qm9loi4w97VjGma5bdeXEjhR8uSSfoM9KmjvI7iSOK6kaC3VSoKLuP4+tVktsosglVgeoAPy/41ZtLOzaKWdmnnEePkRQpb86yVzWViTVCkZihjAjTYGGVAJ9CaqyXcw/1r7+21hz+ZFW4XlvyGhkkheNMdvuiqVzIs7yiSRiM7gfX86pijbYrozPKJHVnAP8P+cVeNpCwkvLv9xEfuh5RuY/lzWSfNX/AFeR75pZTJMytMxkx61lzWNXFvqI7xGT90SU/wBrrTjtx/Kq3l7WI5p5YKuCxqLlkmKO554qJH3SKpfAJxk9qmRdvzud3JxjpQmAozjOfwq1bwSSL+7UMRycH/IqITRMirHAQ+DvZjkfh6VGJI8nhgOhwBT0RLuW4tpjcyKflGcheSfTNL+8mHl2qSBSf9WpJ/GpI5IniIhuCF/uSrwR+FW7S+ttPjaS0jcXbLtLk8L9K0SXczbfRH1Hpav58jTSJhjwAea05zFZKzyjO/GEH3qr6LpUdnA14sOWz8q47+tV7p9XuyYo7ZoDIcBiRuI9RjpXYkeW5cqS6mPfteTXwWNzGhb7hfkflzWtKIYdvlqHlxgE9av2HhloFjlubgBkOQinJPrk1WbTpprp2ZhFGD1PUj2qrGKjJK1tSzokSi0EZAYs25uelT6/plveNscHpwwPK07SVgikZfvlMlax9S1ieS4dbdUyejd6ZpOUVFKREfCtpt5mmznrkVcsdHgsQSssjZHQmi3a/msSW+WbHBNQ2s1xbRr9snDB2xuPB/GpbHGNOD0RpCGPIbc3+7UdxfNu8iFCi4/1m3isnVdTZdzWzFO2/qT/AIVkQi6u5vOmndYweWkY4NCFKsr2RuC9khjeOS9WWU9DnGPypILuQrskuvnJyCMmqVrawswzK747KAAfzrVhhjRcJEB/vc0WuQnJl+2kmkt+ZMk8Eqeacsdw80cKSvgnG7vUMDGFg2xMd9orYso1kiWWMMDnIzVpGtx9xJ9kAjiB3Y5PGT7mo4rhZJD5m0/LznpirF0iyDEqjPc1nSW5jBaMgsTlcdqYrhJZJ9oWWPAUHII7Vq2TARhV7eveqwXMKrKcEjk+lPGAuFbp70DReYqykGqzp/Du/OpLeQMMN1pZVoAb5KNBiMjdnJzRGs0P3mDKR+VZepXL267kYrk4rStZmNuC3Bx3qblGRqenyMxuXvH/AN1eFx71mSDy5VBEs53ZwOFx3PvWtrMkkhW3iwobkkday9TklghjCuFYsATt6e9RIa0RCZoI2M2JDyQYsjt7CrFu1vIxfyxHIq8BuBn+tZ8txb290kcl1LNctnAVPf8ASrdleRXl49vIrblU4lUY7dM96lArFiGFYnMjZIwMgHv64pPJWZBIkaB0JyZAQB/jVmPyVUPEQ8kg5GMcfSorkna7ZdSeqnvVA1oUZ5neTyV/0jnJk5VF9gKheGeXdD5hSNydxxyf8Kgt7p0eSPyp3K8/IMn/AOtWj/a9xGFRbMEsB9R/T8aRmmmtWc/BBJYrIIoLgyAbgWTG459O1XLiwj3C9k+QsAWVz39q0Uvp/LIu1t4wx4HmZ4/nmqQa1gctcNNKC2VQ8j8aCOVIzmF3JeqLeaRHbBUEEV2Onx3tvZIt1P8AaJM7m3KMVR0m8tbu4LpGwZBgAjgf0rWmE7IdpwMVSNKceVbmfqt000TwiQxEjB2Njj1qrp6LDCUit8IW3Z/rVgWTs7SSIpHrmnJ5it820KOPlqXc0W9yXSdUcO9rdwlYs4Ric5FXXt7eVwUlIz2LZBHpWewBORuwfUVJb22WyC5HftimmxpFuWxVITGk0cbEYB34NZyaHcr1Ckdcqc/rVzUEWRcqDtAqjua2QlJ2hP14/KmyGl1NG1tY4Y2ku93ljrzgke9TG40mKEzJJGkeM9axI7me5JjvJlli6DYSBn3FYGtRfZLoKCpjY5UZ5xQmZznZXsad5qlxdyM1qpjgQ8KDgt9awb6e6VzIzKrA45/hPbNPl1Dy4wtjvWTOXDLwKYEurpvNljZpk6kjAYf1/H8KLM53Lm6mr4dhv721mljuiH8w7SxLDI/EVs21lqG0NeMkzD+ERKR+veofC8Nx/Z0ifcw3ynrW9DMyjZtyw6nNFkzqgtEV7bTVmZXngAxyAVAAP4d601MFnHgybQOwNV2mZhgN+VUrw8ZbOaexolc0Lm5Qp5jFETruY1j3GsTeYfsyoYx/fTr9KpX93BEo81o0GcfN3NYmr65Y2KD7XdJGhHCjkn8BWcpN7Ddomrf6vql0jW1mLW1DcNIqEke4HTP1pLa4nW1FtcubhAAu6Tlj7kisPQtWXUZXljtilqOA8jfMzey4xj3zWhczBHVvxAqHfqJS6k72sc1yryyZjCkFGAbIPbms14YF1KVsqiyBUjEPVFXPXPGeTVk3MTEsACwGTg1Bb2yz3BlCCM4OSF+ZgOeKAbvsWomMlw9xIxYZAQVK08BMsjsoKZPI9qS4EqaeJLW2XOMjc3JFec+J71pNT5kYLHhVx/e749eacY3IqT5TobbxHZi5u5WeVY4YzKSVAzj+Fe5J4rz7UfF7Tao91ZR4nMh2TuNzAY4AB4H5UniORBAYpLq5kl8zn5QqbMdPXOfwqvpFjp94q+TYXRZMf6o7z7knsfwrVRSI5ro734b3d3fNdR6rdTTSTRhdrHIwOo/UV1LadBv2xw4B6Y5Aqh4OtDbbbhYZLaOSPaYpR8+enNbMyfZoZZi5OFOFLdT6VlLV6Gkfh1KDWFtvxbRwhs/McAHNZ8881rKY1TIzzt4xVHTLyQXbmSZoXDEqDypOeQDT9bvXurVZofJRGA3sWIYe1NRd7MjnVroht9Vvv+EgWyuI0iXeNkjPjeuO341t615gtS0sLSAfMhjOc/T3+tZ0ejJq+g29xcTMZSpKOPlIbkf5FZ1nomsQySvd6jIvy7UkhkPz4HG9DwaLJsabsVrET3s6zfZbiGKNyJkYAt/sjPv7Va/tG3t9SW3LfNgk45CgetdD4bhK2kKzzEzkfvlLZUn1UEdD6dqur4bsWupLiOGEO/X5ORT5g5HbQ4bUdSs7yCO8W8WGRAwWJo9xf0+nTrWNcazdRrMIW2buVA6L649q7fWvCl9HKJdPhjkR2/fRkgb1xjAz0pn/AAgVp56TNcSwpt+aJVDc+xJ/xq1KKRDhK+x5RdSaldljJLKyMQfnPU102h6BdQwJJq92LK3c4ETkiR8jsMV6LBo+i6DbvNBCss5XIa4Kls+gyMLXF+JwdSvEkWZmuZeY4w3EagZOccj60J3ehUk0tToYWtlkXTbO0edWAUlVG0DHf8qluPD0DARXFuyZUr8rgce3pXDx6xqul6ZDcQ3XliRz5SgA7lA5Ptz61qWnjy8bzFe2D4TcHLZ5/KpcZLYE49RL7wzdW8pFrM0pJHBAVuPfoa2PD2hi3ujPqUq+XnIhPO8+5qzBql/dW0cnkGKVl+YAghT796mtje/ZJXvZI5XJGxYxgKPqetDk+ouWN7kza5F9v8iKIkBtg2J8op7P5twzhfmbqQOoqtCLextEaefc7E5OOlaFvC91YC4t9yQMRukUcrUOw9WPtAq3SlEAKjJzzUd1YWU8hl3JBMxyxIyGpz3EIUwwQyx7eC0g+Zveqj5ClmbOTS1LJILFrXBEnnHPUVWurqSKcK1vMVbjcFyB+VOdbfy/nO38ap3+nrLbHy44pN3VJGOPw64NNLqxEcnzS7IQY2/3ataXcQSTTWl2HSVF3bmBGRVOzhuYUVGXYOyNIXCj0BPOK0GuGW0aSbPkoCx5zj6e9NiRzeqa1p/mSWz2/mKGxucAEfzq74a1JrrU2tIYnRIkIUtNgY6A475/SsS51/T3vv8AkFsTn5HG0sT+X9ak8Y/ZToxuGDpcRFWXscnHHFU10BXuafieTVdOiLRSTOshJcLg7B/OufXVza2qSWtibaOQ7HmKb8kdhn+tc7ZeJNUtZ1b7ZI8YIykp3g/nW4nj5mtzHcaZEz+qt8pPrgjijYvldy9oWkx6gG1LWlItxhszvtwPc+lSzarpWhXBXTtOVlc5Lq2Dj1GecflVXRri58Y3bxahdvFZwYYW8MYCse2W9fz/AArR13wleXl1bzWsssFrCACJc5Iz29fpSuuolH5nS+GNSe+tluHhe1ZmO1TNncPXGOlXNaisry0MUx8x8hm2tjAznqK5jXx9k1Hy5tTiXyyGhjGAXyeBye3oKdbTfakcBf3zgfM7EKPwHNRy9Sk7bjtZ1ixtcxyWbXCwsCRbscoD03Y7VpyeLI9K0R7hrRllG0bEChwSOOf0zXJ3d7oujahcXd5qGnXEq/8ALG3yZ3P9wjOPxJFYXxObVL+9/tuzula0eOPyoACAIsenRuRmm0jSCd+xX1efWNVdtO17VbuaAy+dbSHDlgenBIPHt0NRQ+F7e1i+1GZJGjGQxHU/Q1SstbYWkqXmySK2CvD6hj245wfSttrePW9I+V2RZQCCD90jsR3oVmVJyT12IotfsUiKylM/dAUfNXLeLr1biOJEUsCxZcjp9ag1/T7jTrkrdQxo7AFGQYyM9qpxXcwQq6rKMYHmc4qJT6G0KaVpIk06zViWmAzsyq5+8akjfy1kkhGzGCUxj9fT2FSWN1ujkhkO2N+vlgZHtzVK/Y/azAjGQZyrOMH6c1GiV0Urt6klzO+xJAxDNkj2B9qqKAzAM2B3OOasWcEs8pgXYQDktwcfj6VLqP2eG3SGGRTKGO/YMjHbnuaVmylvZFILjNQsMc0/OT1OaQjcazNERsGY8VXZPm561aAYN92mSBsHavNJq5VxkcfFWJGTHUVVCkN8zH3xTmtzJzGGA9GPJqV5A7Eu5cEL+OKfHjANVRBMh9D3q/p8L3KuitGjIoOHbbnnsTx+tVG76CY6ORQjKYg248nocemarPJIpx5e3n1p77lkKsSGBwaVWUk+ZuPHb1psSVj7SsLmYQYyoOfTrTWvblnkLR7QoGCnU1n3GoWdg0Uc7yPLJyFjXIrQ+0h4lVN0YYfw8V6CPJbT2IEnkvukz5HUNxS3BFvAZAQT6YqdI4U+Y7nbtmlcK2Plz6iqJs7WIPD0nmRzSyKDv4z/AEqrf6asD+dalQf7rCtSERooCIFGeg4pt3AJkKbmXIxuHUUCcNF3RnPqBtoE8xFaQ8YU8VnXV8l3hZ7ckrkja2KuHRZVDIZwY87g2ec/ShIbOzzvUyuTgErxmkZvnlvsZKjzpNtvCCcf7386l+xXczjz2CxgjgnAH5VevJp0QfZwsYPXC84pturOo3SJuPU5zSJ5UtCaK1tUCiNpT/eI71cijiVcDcT/ALRqCFQpxu3Y/u1aCEJuI+gqkaJdSWFyikrErfVau2dw0AbzsAE9F/hqpaKzuXc4Ren1oFxu3KECD+EnqfrVFJmz5sci7kYGqk7DfzhWHXA61R0+do7tvMUqjflmtO6j8xFaPrkUw8yMkFhtDH61YT93EzFAT70/yoo1G8qPeqN/fKYmVdsaf3j3pDFbUoI3Cuu1u2O9Ti8jkQNu+X6VkCOOdQ5XL9s9KntvtEZO6VmB9egqdRotXaw3Uexo9wBzzxT2kdY+NhxxVd5GY89fao72F5rZlWQI5XAJphsV7q92y4G1T3J/wrnPEMl1dXcbrwkXJCnGfc1onR7xV+VE577hmpE0u8CFcxDP95s8VGpk3KS2PMtX8WajY6hJHbeSVJyS6Bv1rsvhzq17ePJfX9ukNoybIvlxls8n6VJD4G02G4e5uw17zuWNhhB+XWs7xJqV1FCLPTY/JO3jYmMD0AxxT02SFFyprmmd/c+INEtEPm31pEcdC4B/Kuebx1pb3a29tCJUdtvnOmBn8eTXkJi1G6n/ANROzk4yy8k/XvWpZ6XqKuFaEJtP+sY46dxV8q7mTxM29Foe12t0lyhAhSGX+Moo+as7Ul8mQqWZsjJUHHFZelatH50UMUu+5RAW4646mtbWo5rtIZIcYIyykYP59qyOxu6vExLqbT4Zs+S0jDqxbGPp3/Ko3jt9RBMc0oK8Dfwv5dar3dr5lw4hO1FPPYD86idUgPlrOpBOX5O3j2HJ/Gg5HK7d1oaWieXHfGHcjydMJnC4966Z532ELzjsDXOadPabQYWUseGfG3J+la8EyhS3GAOxoOml8Ni/Ew8kBlAJ6inBEXpnLHAFVonDYx8w7GpYVbzA7ZBXp6VRoEqIshM0nlJ2A6mozdCRlWHiNeozwTRq8TywPIjbJCPvViwXhVMXGwgDGN4P8qTuRzpGzPIzfKrY+lVJ4y6YZdyk8g1Da38TSBI1Cj65qS533UgVjJEQfug5BoByTWg57MtaHy9yv2I6is3ULe41C3a3aGN5FGUc/eBq/f6j9hVbWNRuxyx6Cruh3EYtlmni/eHOPcetHUhqM7xOe0fRZ0kDLaybsYYyYIz61uRaQ6gLIwKZDMg4Un8qv32oTR2sjW8atIBlVxnNYq6jq7RtJOoj54HA4+tDsEYqGhuXMn2Wydx5ce0fKCcDNVdOaVrUPO6MzHJZelYl/p+oXspYySTREbgBKAB7Ad6vaPBcxRm3+zyxxqAwMvrQVGT5rNGoki4IU9OtUdXuRDaSzYaTYpYKOCasPuWAxsVyepArMv43S1YHGSDjP8qTNHomcFd+JLpZi9xDA8ZY7Uxkr7g1E+i6hfX5d4YZEmUNmSIgKewJznp6Vt6dokMd2LplDFfmXK8A/U1twnflpHxzz2xScrbHNGMn8RUsrBbNFt4I1bAA3Ad/Wq9+t4vmMyHI4HFbentamckXWWPUelNvGYSbrdRId3O44JHeo8zfl0Oes4cbCzMskjfMBjoK6SMrGi+W6KVG0ZpziEQGaRCu3k4HNc7rt9aywSLHnOcBc7eexz2pib5Ec/qNv4jiuJVj1GKTnA/fBWb/AID2rNOlXbtF5k0C7PvncDgfXtWrbWhvZz9stQ0uAfNjyrMD0yPb1resNFsTHsLNLtzgrxtB6jPWtOaxgk5FIp4d+yiKOwRI0XkybSZDjk85/Ws+HVZZIhHoukw22fmLYH6AADNdrbaRpsUYVbOJuckugY5/Gua8S22++eBZ4tOVSAAFI8wHvkDipVrmkotK5Z1fWHjsbW7Vow6sCY1kzuPcEDnrTFvtQ1CMzXCl4Tyqhec+45OPwrDtVEEklnYrNK8j7XeXAAIOeMfnzW/Bef2JpeyVt87sWRVGevvRa2hPO29WTwabDeXEJDMsBfdLuQgZAyDz78e9T6zoUNyEmhSISZ3Pt5Rzj64qHRfFUe0Q6vbgxn/l4VcAZHQir9p4s0WG8Sz0+KWQzNtDsvyg/SizNE6bW5PoljJaad5Nwysq/MFAH3j1x+Oa5fX9b3WNzam08t1JRGPBz6jvXaG/llkKywnaDjoOPeue8SfYWne0vCqs4zE5XoD15z7Ula5VTSPus57RrtdMtlmnkkeRVHy4ySDyCM9eKvWfiy183ypI7hFJ5cEEj8Kp3+mlUt7uBJHQKBEyfMCP6VnX0k+wR3MWMEHc0eGH41XLFnN7ScDrtM1q3vZNvmndn7rn+R71tpdRhdyuAMcY5rze0tXlYtZzbnQghRkmu4sLaZ4EFzIqZH8ODz6iolG2xtSqSe5ZvLfT9UjNyscbXCj5uMnA9q4vxXoM2nmbWGcSxMR5caJ90kfxe1dRZWi2uqJcDe6s20nB6VR8WTz280lsZh/rkCgrxtwfbHpTi7MqSTV2jhJre51aCysLe3gjIG3J3B2J9cgfkKtaX4N1RLtrW+URQoQWm6rnsB6mu6iTTYBZ30tmplQkxkfKMn0rN13xhcRv5LbIcBtnR29iRxTUm9ETypfEyzrNu0OnObaQpKy7VldQOfXNY9lpsdlF5l5qYLScNtlDlxnoMn+lYF5qX9o3LXF9NcSSH+LAKgegXtUKMhJMdqZQSSSy449ueKpQsjOVRXO0upfDb2ytctJOVJZYQ+1j9cdKsaT4q0y4kFm0MlpHnEQHKgep964v7HcXW1YbHy1znfk/lk10/hjSbC3tzeT/AL6WN8NlsiP2+tS0khxqSb0Opns1mhWUMGDdGXpWHrkiWFt57KzchcA9a0JdQEgRYGURA9Fqn4ltre90xo3uPK5GHPb6+1QtzaVraHL6hqsMk0tvIqyR7hjZnIPrjvj2NPttR8nULaMPDJFN8oEZwc+tc5qdnLp858wttP3Jk5H4HNUItY2yRQgJdfPtaKWIAgnupzkGtmlYxV2epXNk99YyRW7GGZHBR2B/H8KwvGULTRRRrM8ixR4dYTnD5/WrPg+8v4ZWjnmiaLcS6uvzque56muV+IF1qun3xBvvNtrrdLA0ZA3LnoQOmKzhozW3MjIuWS21FYEtXv5wM7Y3OAfc9q2/Fd7ANGES3UVvLMAAr/MCO4Jxx9a5bw/4he1uDHPc+RbkHd+53ZPvjn8ao3U1rd6m119tEZ3M2GX06be3PvTcuppGm09RsWnX0kMl0qK0Mak5VgQ30xVjStE1O/w8Ns6IeRJICq/nSQaPczQpPZrcK3lh2k6Jk9geufzrpPB+gNMrzapcXDupwkQlYDj1IPSpCUtNzY8JaVd2Vu0UVwwcncDCSuD7HqapeMry7a4t/mleSLLhPMILhTz05JqDx/qP2SxjsLUtDu+XEYKgL6Zrn9Mi1O/82+tpZJ7m0CqyctkHpjH06U9gUbLU2/EU0fiqCy1CwYRzp+5kgdgHB65UH7x+nPFVPDOrMusSWMU9zJLK5VPOGCSP5Vd0Dw/HdJA15mx2TI0sDj/Wbe4PVTziu6sfB+l2t3JqsVvLcySZfzpGztz2A4xUt2DfQ5W/0TS7e3Go3mjvJceZuKo2ABn0HBrM8YahZXIs5jp1xClvC27DY3Ix4B7ZBz+ddP4x/tKUCytFMglQ7iHwsf1P9K5bXtMa98K2On3TFdRt2+R15jZT1Vvp2OPX1qio2T1OSeOzk04rFp6SIGKrdhzlM9nQf5FdB8Orv7FriaLqNwRDcggNLGcI4HBVj1FRPp11FbwRCeG3EQVZEMQZJSOhVgMnjr71R8QaPdeQLqzRpgmcdlGOeh/pUcr3NLqXukEujX1xqMkeqLcPIG+XaQVIJ6kjOKs2fhklmgnRQRlgu47j9Paqfh+41j7dFeIsk5XAlDH5tvfr2rpdV1zSGv7G4lD+ZEzZe2BIQ9MHI5B9qSs9WhzlO7SZjR6V5Q3SRqMPyrKDj2GMVTn02SS5YS5hhiyyyEg5X8PxrQ1LS724hvtU1h7qziQp5UUOH3BhkMTnbjGM85z2qhHq1rZ2HlSXBuAQQQI9p2nt0xT0HZvZmJqEkUdzLBDOXhB4Kpt3fX2qkQSKkuJEkZngiwnpnJA+tMmKxqu/IZ1BULyAPeueT1OtaEsNrJInmZVUzgsTwP8AH8KdNEITjduB7lcVBbyPhdwYqG5AbA+o96tyEFAxUOpOFIxuz7ihWJd09SvgH8vyqNYNx2+YEz3I6Vs6ssdvDDDHEqOVDMCg3ciswcKRtOc9egocQTdh6QpBiONWLj+PGc+v4VOJnW3baFwSAxSIAk+m7rUQaeV/Lt1cDbgKozgVpxW4ttKUXKsC7biAOmO5qoq+xnJ23MNpNjHdGxyOBimOFIwQUJ6gg/rWjdzx+cBCq7VHGR/Sq0m7fh0Ib3BqWvM0TKKqUYjLA9iKuwWz3MY8uSPIz8vOTTfJXaZJCVGcc96kWAh/MikK7eVkzt/I+tJIHLsfWtrH5hVtpIB/iFaalUTa3GDxjtVHRRI+RJ1q6ULSfLzzXejyYrQdIysq7lOFpGkXb8uee9TbARtx+dRyrHGhz0HJJ6CmU2NQsF46/WpJG8qPdI2M8KPU1nPqCZxFyoHXFLKk2pQKYpeQ2cHighzuvdHvdR3UMsSr8y/eUnBI9qpWssccoHmNMucYLciknsbyK4ZhG3Xh1q3FprTw7ptqt2OKDNSk9TGv555NQclfu8AegqxZPuUbl/EVuHSvOgU7wrrxu9R709dIVBlpDu9lxVWM/ZyUijEW/gG4/SrVvBdSMCwYLnucU8SW1r8o/eOPT/GoJbyaXK4ABPRc5oNdF1Ld3OiuYSy9OazXZt/qM9am2oq7p0Bz2BwxppmjT/Ux4+pzQTLXcns0mZGUxvtfsen1rWhl8m2VdwZhx1rnGuZWfb5rE+1T21xMwK7QFxycc5oKjUjsW5rsC8aPbuIXcxYmqEM4ur3dIwKKOFqeSWGEeW8gLydm61Bp6W/l7Rhn38t/IZoFq5JXNWA+bGVUBPQ4qy8hjj2KFx6kVXgDcccetXBHnGRn2oNWylbja2VyxY49AKkmuLeE4kkAb0602SKGzBkkkOOdq571lsq3Tlmd95PBPSgly7F9tRtt2GLY/vAGpy8QG4SDae5rNaEBdqxFm9T1qywiSEQykMT2pFRb6lpmULkNuHas+eC3O792Bk5OR1qV08tB5YUcVSuWnk3KJfLI6Ec1EizmNfXUvKnSxtESMDapQbXI9RXITWGqW8h3Q3ahhwzqScY7kV6FbXd+l2YZYRJEP+Wh4/DFaMNxC8m1QeOvFEZWOaVBVNbnPeBbZvLaaWJkOMBiMZruLPy5o2jZdxjHy4Y5+lVHhYplQScVFDp7eYs0hbI6c0X1udEI8kVEm1G02jzFjbBHIznA9jXM3enDfLI+FCE/K3G4fU13FouYZFldfLxgBgSTWRrFjDNETIwUKeDnOadjOrTTONdizrtUIqfdA7Vp6TdSfawud4YbTnJpWMURMcVsJOernr+FOhuLhOBDDFz2Wg5oe69zfsYwjFS+PQE8VZvVuPL3W4DOPU4xWPp7+duWbcDxgr2/CtziOFQz729u9COyLutCld3E7aTMs3ySKMqR3rm0ntpIgjx4fruXiukkVpW3FTjPrxisTUNMmgkaW2jRlJyAew/Gg56yle4+3jO0eSzHp/BgH8e9bUFnJMqSXHDDurVyrNeRzKH80yHkBc5rpNKW/WEyXLOMjhT2FFh0ZJ6WJLy3gMqgAkDkqVByfrUqzQYA3ICOMZ6VXu2eSN40+Uno1c1LokzynG7O/wC8vOc+1K5rKbhsrnU3Ex3fKuPfNMil8xW3RjHQZ70QQLHBHEzEsoAqX91HyzAKPWg2GJOBIqsxAzV24mhjgzI2QTt/Gsq4j8xWEbFWI4K9qfdbzaGMkEkAn6ihMlvRl6Jo5UEaAZHA5zVK8vrK3Ux3Lh2z0A6VPYxsn7wqRkcVXutPhnmMzWqBx/E54oYm5W0IpFjmG+OdvoFqhfWcV3thEs8MhB24Kjd9c0+/kWJvs8YG7ucHAHr71fsIY74s00g8uIEJJ6jvipJbUtDL0C0WGZo7uSQP0BZBnn/a71u28H2eZmugm3sRzWc91HaxvPawSXAU7TJKQF/AdaXT9RfUJWifZEfT+E+1Ow4SitCa6kRZT5eGBPTPFVJLSGZyrBG3diuat2sFvfqXjVTIvDMFwy/4ipY4Y7RtuwknuB1pWKtzbmf/AGKJblQuLZdhRigGfyrdtbOG0hI8tFXGAO5+uaiuLxrWDzZmVEzgDGWP0ArE1LXbpoXls7MOFIAeTJx6nFVZC92Gpfe2jS7Mig/N/dJqlqmiw6mpjuY0cZ+STeVZao2+sSybRdKTKGxiMYyfathZpmx5jbRj05qRqUZoz9N8LpYMJWmDxqCAWAyuevPeob3TbWbe0c+ZT9127fSujtyrwbXG7/eFMntIZAuzAYdhTE6StZHnN9o+pouzZkAliVI5B6j3+lZKQkTiOFZWkLY3FcflzXrwhtoxiSPJ71RGnabHI8tvZRrI/G5juAHfAqlPQxeG10YeF1luNM2Xsyi5YEIcYJA6Gs3W/DusahdbooYgq4G9gOQM+tacqgx7YyFYdxUAfUZIQBNMDuwRvJ4rO9jaUVblZlalZ61bpEr3gRFwnk206px7kng1jQaJrF5N5jXflFmOUaTd8o6E4JBNbmpRTBniNqChO454BNSaSpEWI4hGhGcA5wemBmnzNGTSbsNiSz022LSPMWjbayx2hXeT2wo5+vNb9rhYlZ7aONiOcH9M1SMLYzux681HcX32dUQqz7jjAFTc3jaJp3EtlbRb5G2r1xmsC4g0HxkQLK88m7h+V1JAYrVHUhb3ErL50kTycnDHj8+PwrjpvD+qWV95+n3GCD8siNsIq4mc5+Wh6J4xsdN0/Q4HutSntntFAilgGW6YPy9DxWfb6fpt7Yx3Eiw3gdAVZ4QpIPes2yt9Xksf+J47zyE8MW3fLV7T7poYjCzE4PGO1TK/Qd0+hn3vhbTmkLRKkQPOFZsf/WqSCwtrECKGNORkuDuraWFZQvJfjLVHNDGqbo1GfXFJSZLguhmQX1u0P9m28eybdwpG3can0jy5oJYbraGEudqN94AcMe5qve25mkUNmGZfmjkA5B/qKbZaIy36XU12qR7txQA89jye1U7WI1uas8CojpC0TPsPyKuSf6Vx2p2F4Y3e2juhb8BleM4Q+3Xiu8SytuGj2uT1Ykj+VXo7o2kawwsE98cVKlymjhzeRxei6HqV9oUukzQOsEpDCRcfKfXB+n61X/4QDUIbgWs1os6Eht4ABX6NjNd/NeXLoEjuo0PcqgBP9Kjtbm8WMxi8mfHI3EE/nT5h+zXcitdFjtYFutSAJi59Cx98fyryzxT4H1DVr+4vrS8jBkct5cuQEBOcA+lel3txNKQrKxc9CTmn2yggBkXd7VPNbYu+yR4ifhp4iETSRpBIVGSonXLfQf44rmdYsdQ0+/8AJvLBrVycLG8Xyn6dc/nX0ykC+YWBx7U27ayjZUuo4yDxh8YOaRopPqcZpGh2qaVbR2dwrwxxKUKnIkOOTn0zWd4o1SPRbfzWjkYkgAoo/nXemyt4T5EKpGij5AgAAHtiuC+J+k6ndRPaaXaPdFihkRMEgewpxZEYq+pyera1Y69ZJa7ZRMxBUBRnI9Oa1dAutL8O+Hrmxe9EV5I+8/wvg9Pr7fyrirDS9Xtdcit/s11bXisNwK7WVe55/nXdXdpdXUkdqPKmZHE3mXXzFsnIUY/LPb3prXcc7LS5ryJqEjQJFbWE9vkO1xcTNuAAzzhcfzra1DVo7i2Vooobi2CsGjZTukx3QlhgDpnHNcz41a6g8Oxx/clmk+dUbCqAOc9/pXG3tzf6dZ2Ed2xCLHmGSJwTtY7scfUeneqt1FG52Fh4ht7nU7m1gtbi0ZVDFJHDDH+wMZ/Oori6t/OOwxyMeNpIBqrNq9mXsJYdRhtxIn74ywZZ1HBz3H1rMnvfD/25ppL2R0zleCCBj0pqw+VszNbuJrC7+0swZtxMIIJye+cdhU13rV5qGm+f5wsF4WJlxudu/wDnFPttR8F3OoNPcRTF9pXy5vlBJ79cVorp/hzWrNbWLUjalX+RsbsN6VN7vQ0ejV0Ymsag9vokti9zaXV3J+7MsSbXZSBkHAAx785rB0DTdRluke1s2naIktGsyhiO2Fzk1c8UeHpdFKxXE0EkUjnyrlCTkDsR27VzqI+4qs3lAg5Y9DWM27q50wS5bI6jWLyabSfJubgWKrJhbWVyztgctwMjnsQPaneEpvD0Ydb/AFC3Z2YEpc2RdMexz1rjG2Jv8vcwPTNRID1JIPvWbqu+xTopxtc9YWx8GXlw07SWyz7CqKiOI5MfxbRj/DrXO+M9K0uzJvNKuEdGIWSIk5Q4/hz1BNcxY3TRqSznKjCfWgzSYG5mZB6mqc01sTGm4y3EV8KVDYDdanspnjuBIsIm7YOcZ/CokkVZAwwo9cdauu1w1l5eA8QOY2BOAT244qEXLsaFro7XqSzw+ayqpLs7BVDf3QzHk/Sqs+maikgaO3BEQ3BmZcMv4nBqKKF5baWPzZVj7pnCg9wRUtppF7Nbebbw7xu+5nGPfHStEr9DPmUd2Z88kpzM0jJuO07V2rn044q9H/alxpi5ieSBT8pHU/40jw3Fm8Yu4WMTAgKWyrDuB6GteCx/tGGJdNvkkijGWgmGCD64FCi7hKa0MyB4GiFrd24XGP3kaAuvP4Z/GpWt9NkjHkyurq3Pnc7x+HStay0W7EUkUwVJQ3E4fc2PbH9avaqmn6TpRs47Rp/NG3zWTG5u59j+taKBjz3dkcjcQSXGyGFlKpkgMcYqCCW9RBaRTzeU7YMQYlSfpXW+HvIFtc2MlrCJdvzzBAGI7L83X8Kl07w7BdSuiOybk4ZR82c/3T0+opOnfUftkk7n0HpjEQOwVlYnC7vT1rRhYInylS57GjTLG3gTkk4GBxxTpSu8jA210o4ldDwcksxAArI1cmaUl5GSJfugDg1qhY3XYScU23EaSGBVLn3HFMmcOZWMG2tppQRDGzZ744/OtvTLP7JEdzZJ688CpnuFQLv4GT8o7VS1a9OzyFiaRWGflNBMYxpq5eeWPGBgt2B70xZmx8wz7ZrMsszDayjMRyAOoptvO7XW1skOTgegouXzrTzNBdSZXYKvA6AnGafdy3Mqg79oYdFHAHuap3UcK3AluZQIzxgHmo3ubVpCU8yRegBOBTM3LpIeVjHCvuPftSiZlzsRUPcio1eB+WXbj3p/nQldvz7exoJ+YhbeCZMk9mzzULjrswx9+DUm+DB+/j6iqk80OQV3D0zQZzaJ7O3aaUA4X+da7BF2qdoHt3rnZdSMR2wlgSRk+tOGqSt81wVCop68YJ6UBCtTgrC+IWiVT5Mu2TJHBycensKXwzDIbaSR3yN3CjqK56SQySfK2GY8V1vhpSmnBWGHyQ1U1ZGOGl7Ss5Grb+YOv3e2auJuZwOhx2qkjCQYJ6VdgcQ27TMMkdBmpPRMOdWnumV5G8yNirKT1FWPusUhiP8AvYq0scUk5n8oeYTkmpnAjjLdPrQQo2GW8fy75OuOnpTJIVLFwQG7E84qoZpJSR5nHYDjNCQSNtJDDmgpMq3kcyuWaTJ7c1Vt4leQja+T1+bitmSENM0krpjoFGMj8aqXRWFgYpFGfX/61Q0Ll1uUzMyTeWI12j+9kmrMbI5KlAMdRio1kZW3eZvq5YW7yH7Q7fKeg9amxcWWbN1aLO0r7GrRBYcnAqNF2jc3T0qN7hYyCWx7VaNGXkkRIgrxucd1Paq80VncwPErOrHs3PNRNdxvEdrDOPWq8UiuQQwpXFy3K02lPgphS2eucVRuIDb585W+XvjIrfeT5SetREh4z5gz9RmkZyopmZazRww7htTHOSKZFqUhlKyYP8StjgitM2ceN/lgL6Y4rI8QDzIRHCvA/u+lOxE3KEblyfUZoURo4w+Tgj0q9a3Mc8YJXkenOK5nTJXYqzHCqCpTNadszwv8jEA9xQKFRyL03mBshTtPcVMrHZnkDFULi+uIwFAQknnPHFPF5dSwt5MIbA6Zzmg051qOuo0liKhnX3U80tjCkK4Vj7ljzRYpcSw+ZNC0fsRipEjhD88nNA1bcnxDjnDGo5likT94wx/dqRmhCfd+b2NVWjkYlmO0UymTMYljO3bnFVIy2CpP4Ukm9m2qhIHepIv3Y+4SSetSG7LkUqRLsyCxHesvVZpIw0e0uD1PpVkbXb5h071Q1KAzXK4ldVxjr1oFUb5dBlv81t/q+ZAVU7+QP8K0YIo/7LlSRjEksXlow7H19ahto2+zkLIA0fcKDiooYbiZ2kuL2RuwCrtVR9KSISsZ39nXywGJFkkXP/LP5h+nNT2dusRfzg/mLjYvTn3q9bAC6Vo5z8p9eDVm5tIzO9xDGWc8/OflzQJUramVJNPZw/6P/ozMQXd+4+tSRahataCY3kUf94u2Wz9Kp6hpGqXkpa4vFcdgFwF+gqOLTLOxO64XznPqu7FPQlSmntoXIblbyZIZZmfP+r+TDH8BWvHY2wi2htqntgisa31SGGQQRwTgDADCLAx9a1luGZA0bhh3qTaFn1EkiWFjtZdo70Rsw5TBB9RmkdlkXbnaetUmm1CCdY/JinjY4yuQw96C7pF2axtGkEy3Dq/ZQSADSh2t8LkEetRmO4VwXUYIzx2p0ys3XhfagF3Q9pTIuccepqErwf8AGmF2jBUEsO1NiPOPWgOZCoCCfu5PanK0m8diPSlV4vNK5G4dfarMaxswbzFBpIEVbu3a4XDybRnqTVOKDypSvmqxzwU4FbV5a+Sol8wGPGc1jJc27P8ANkc8cdqbRnK1xXn8ufy3yc9KjlhaeORRt3Y+XPrWjE1nN84Tew6MadJHCq7sbG9RSsOzZysemyybo75XkP3tynAX6YpNJ0x4bmVrm+eeMHEauMED69619RiuI4nmiBmyOAneuTgtbyJyJ5LgnPCq2Tz29qaTaMXaLR2/AAUqDH+dNk0mzkyyrz3A6VV0uQRy7ZtzjHB9BW8klrsLR3Cs4H3QKSR0RtLczBZMigLlRjmmlEiBXA+lW57ue2c/8tIjzg84rNuLy3aYKsikyDgZ5paA7Ip3azM5kj2+Z/Du6Vi6lqWoW0nlPaBmz82B1Ht61NrTXyajCojdrUAl8Ju3H0+lZ99puoahaqjSfZyshYEkndn19PpVRSW5hJ9jY0W+NxbXU1xHNBFChJfByMDtkUW94JQsnmsUIyAw5/WsjS9HubSF4kumlZmzk5wv0GasSQ7HHmZbjls0rIFJ2JbvWbuC92pYPNbY4cHrV611uzMoTEkMr8AOvf0zWcyqU2liAR1zWVfwR2sixtHI0T/x8kBvzzT5UxOckd9azRzkrJGQR3A71T1iQ2u2QNtXPUUmkTzJEkd0F8zZhmGecVbZFmUo4DIfUVBsndEdlqEd1HlZFd+nHf61FqFst0P3hBxyA3NNWxMdyGt0Cr3HTFaUcGYyzAHA54o6lRbZwlxaa9bb4rPUEuxvGw3D4ZF7jgc47H8KztR0zVLPU/7Uvr6NSCrP5eVBPQbsngdK7q8sj5gljUhW7AdKzPEFrpMaQ32r28TtAvliRpGGQTkDaDg01ILN6HEf8JJp00p+3G4O0ne8CqEHoSetV9L1r7Xq5tvD0Lz3Mi7vtF5yEC9uOldVL4m0G3iSa006J42XaMWgDSP2AyMn0rL8T+LJ7F4rSzuPsySx/PtCuyuTyCueCKpXY7E/jcSXOgSq3lrJtO4v0LjBx+lclFoOpa0lj5cn2WOVPl2xZX7g3E4PGelJfrfSBf7bXVZbaSQutwvzpjtkDp9D0ra0FrfyJdO0m+kvCUeRYWi27SFxgkjkc9+nHFFugN2tYxPF9jpvhWK1jh0ma6O0NK8kn7pif4WA5HIz1FcRiW+aWfyFjVmLBI2VVB9ACc4r0qybUNPc/aNE1Ce0jAWWOUAptPXAA2kf54qXx14P0nUdK/tTSrRre4JUlYx8hU8dP4fX0rOUb6I2p1YrQ8vWzt4kaS6YKyYwiSKxY/hVBzeQQNLGxSNjt+Q4yat6jpN1YztExJKnB4yKZFLJACZLdJVIIJI6Z9PSsWvKx0xa73L2k+LNTW0XStREV5p7YVlmTLoOxVuoI7da2rnR9HNoGWeSeUDcqnCGRewOP51yfkx3En7uURqF3fvWCkH0B711Gix2LaDcbry4DxgAxxwqzMSR91qqn2epFSys46HLXkMkbeU6CPaxAB5x+PeoAhycAYPH1rS1f7OJwtoLxwPv+eQTn6DpTbizuItpltvs6OPl+bIP0J+tRKOpqpaGeYyIsDs3HtSF9khXaCuMHI6VMWCyeWenTPuKsxLHJF5ajM/bjO76VNrjcrbkC2UMq/PKfM6hY14x7/8A1qbLDNZsYSpBPXJ/I11FtpU6R2808SojxgiLaSwB9j703UbKz3xQ3MhjCAqgJwR9a2VLS5h7bWzOfe6u2hEUjK646lRn8+tOiXUli3L5/lqN3U4A6Zrebw8vlrJbyM6e+GH6c/zrZGkW/wDZkcHmDzj999pz06AjHH1pqnJiddLZHNaNDqGpIVhZbl4+TG5GQvsW4P0rZ0x9HstSH2iRbedsqXjztBB6MDjH4cUkWk2s0TSRvJbXUZKOkRAMgzwdvasjVpWsbjDRRTeZ/HPGHdR6c8dutUouK1IuqjaPQZEQQi4s3S8jJ+ZoiHI/Cor/AEWTUIVaS0BUZxkgYJ9uua5rRYdVttOW80u12iRtzOJVVmA9j1FdlpXiWzTSWvL65hSSNfnUsCxPp1q1LQws7rlOWv7C6SARNZJdSx9GPDgDsGByTUenyanaT20sen3luFcElo+X+pxyPwrSl8fWs10dtm6ITwxK5/z+NaEDReIZC0lrtjACiRJD8w65ouug5+6rSParrVFt5TGELuOSc4AqrHf3U1wvyjYf4V5/WnTmxlbfIv73HUnijS0uJ3k+yqGiHU/dC/jWyOFyk5bly5lG8Rjpnr0warNeGPckOdwzuZj972Bpl9KI7gWseZGH3pAcjPoKmtbB5sM5bP8AKgrmlL4TPhYkEzFgCPlCmrazxWqFvKJOMA98/wBKj1LyrHMc/wC8ducI2CKwNS1CSQ4AKgDhc5xRZmLqKmvM6G21Czkl2l0idsDDHg1oLZ2luWuGYqoyWLHjFebmSSST5c8ck56VJrmo3DafAcXU0LcLzkEjvVcmthLFrkba1RtzXn2+/kmVisYOEBOTt/zzVmEbB6/jXK6VPcCMMyP9CmCK3bITXAcZ8sgZBboaGrGEJc3qahkKqMniomugM5zioI7O8nZVwEPds5GKLvT2to981/Eg/i3A1JbU7XSFa4Y9BxTES4uSVjUHaMkk4AqeC0tY4ftU9+ogxkHGM/rWZe65AkD29lu+bgsygcetNa7EzSgrzZd8y0sYPOkImlzjGf5VjalqDXExcKEXP3QazzcY78VXklZm+UdTW8afc8+tiHJWWiNrSWDzNI0iqyj5M9Mmu408hbUzTbgvYDvXK+G9Fe5ijkmkCLnPAySK6a6VsR29vJlE4IDdfrWU3qepg4Spwu0WJZpTtjtdpz14PFWdSu/s9kIkUMeN7E9KphvscJkb99c46L0FUIJJJmlMuW3AluehqTpnUtp1NOzu/OICsP8Ad71ogh4ykgyD1Ga5213QTDawPccZroty7QfUdqCqc+aOpUurdrcF4YvMB6D0pLK6nd9rRkY9sVoJ1qG5jumOIQmD3J6UFJWZRuY2eViAwOelV/skjvkAtz36VrLGygGRgT6KOKhuZinG3Hpzikx8qZBDaKh/enee/pVvzI0j+XoO1Z1zNJ7k+gpsE8gjw6jd2qblprYTxFqDQWYMbbCSBn+lctq1w1zLiO4mkc/wE9PYV1GrW6XViyN8pPOcdCKzdDtka1b7RGrlWOGaPHHqKLmNSEpS5TM0OSS0MvmMxyP9Uq8g+pq5FeakI55GgXAUmJVPJbsDVy/s5Y5DPZoGLDDAD9RVS0+128jxXcgJbmNSOaTJSa925d0KPVPs7tqMoLSHKrx8v5VqJIinYV59axrYNHdvN5jMMYYCtDesm1kwMj7xoubQlZGrdI1xp4jjYK2MZzXK3Fnqi/6Pbxsq45lkbA/DFadjdXXnG3uArLn5WHGKuyjbEw3c56GmTOCqK9zm7Cykt7z97cebMe2cVvQfONrbQawm00/aWvvOYuMkhRjkds1a0aSeVmnmkyoP3cYFMxpS5fdsaVzZl85bGRVO1s54JfMLfQA9avpeF32AYp7yAIAMKe5xRc1cIt8xdtr52AhlXI6etUNQlgW6CeYI8dBjk1BNKtrEZXfC+vcmo7iGO5khvFLYKYweDn1NFypS7Ey3GZtg+Y9fpVySXy7ZZiVwxwOKzYUsGuSqyESY+YA81avlMtnHb2w+VW6d6Q05WZHcahHGu7ZuPtUVtrMM0ywhVyffiqBw0jQNz2Ipktq1uEMWAQRgf/XpXM/azv5GtdzYbczKo9BVGa6iwHaRdg/izxTL28h2LGYd7kY4brWIs6x3L2c0JMLEjZuwVNFriqVbOyNu31q1Z5EVwh6ZPG6nG/COFUKwbrg1zM2lybz9lmSYddpPI9qrT293Yzo7NscnPyngfX1quVdGY/WJr4kdxBdRtHu8n+lWY7lSoLKeT+VYOmtdSW7S7fMOMqAMZrT0+O6ZS06rk9B/dqLM66dRstTShuFiUk9O1Z0yhycAZpupXIVhHHMFkU8kHoKpWT3kN4xmLSQspOQM80rEynd2JLi2k3BzMyeynFXLEtGNwY4+tMvbi0Cjzgc8cAc81KqeUp2ruGOPakC0ehbI3fMWpjbl/iyDVSxutzNHIw3e1XQEwSOadjVSUloCh0Abcx/GrEEoK7W5HpUAbb05oOT7k9jQUmSzPHGw3R5U9cVL5MTR74GBx2PUVUlaSSIRMVRgeD6+1JFJJGfmXGO9Mm+pDJbzrcvIhA3c9KJWvIkBt41dz97ccAVPNdKg3Hiqdxdzps8lQdx/CixEmo9TY0qSW+02S2udkcxz8oPX6VjTaXPbuyyKVA9+DTo7po+LhPmBHzpWtbakh/0a7AfOCATwae5PuzRiJbzKASW79DSCWWGYbnZk/u9a6eR7KZSsluq4GMjtVFtNsZB+7kf86LCdNrYbZyxox4+VhzSTwxl90dtnPU9KfHpwjcGOTcvcGrUdxy0aDG3ue9FjVarUqJZrg/IqmqjWqxzmQKM+uOauzyyg5z161XMkhJqWVZELyvyrnI75FY40Wz+2m6QSxknJUHgnPWtua386Mq2cHrhsGmxQmNdoJIHryaREo8z1Ei8xe+Vx2GcVGxGTvUEH1FTXE0cS7mBAHU1FDNFcZMZJXtkYzSsVpsMEFvgssO0twcGqUlgpk3RjJA5zWktoS2Scd+tWYLVFYt5nHSmkLlucvLYMSdqbAeCc9Ks2VjFJhWIl2ng5zzXQ3FjbzIM80ulaPHHc7t4AP8K9CaLMXJZmPcQxxXSs7BMnjJ6+1MF+sUzQ4Vgvvg/WtPxJpshkQld0anIHv61QfT7W5DSTwj8CQR+FFrCd76EMOs28lykKqUEhxG+ep9/StdWIDZzzVFbez+VUgiPlj5RjkVYL713oxDDse9BUZS6k32qIx+Q2P97FYPiqxtta0K4tbbyrmYI2xR98MOhHqc1eubcXcTRxsIZScgt0zUEGgR21sgWTE+PmYeuaF3K5n2PCE/tNblnNvcxmIYcliCGzjv3z2613/hbwboF3Cl/JPJNcyASMp+XB9ce/1rsLqKKSZYb6KG6mBwpKfN/9ar8VksCJ5KrGMYx6UpNsjdnC+L4NZsgG0k3KIP7oyDUGhLq99aCaNTZ30T5l3x71k9wc55/pXdX1ysce1ZFZj0/yKk0ySFY1LIu49dp5zTb0B66GYNSvLeaKzubB5WlAK+Wudp/Ppmrl1plndJLHcExrLGUaNDxg1bvdFTVD9pDSvGFxtRsHrnFSWtgbmRR5hUr1AGDSt2KTdzik8E6WkoZROSpOEMgIP4EVzXiPw7b2c5igs2kuE3MztEoQIe5PX+Vet6hZSW9s6wS4mPALLkiuX1PRtUGpNdRtbloo/LHmEk4PqOc9+1ON+oPQ89s/Ct3Bcxyz6SiwEgFmDMhB7AnI5qCSKfTLpZrGzOnSxORH5bkNt98YyPrW/wD2KyIWkF/JCG+ZkykZPcCugiX7dYrDHpl0GSMgPLIp3gfwhjjmq0J523uea6tcXeoiSa9ZGG1ishAQ/wC7xgY/zmucktLZ7QSfaEDkjdAxzn3Vv4fcV3+s2syxTzQ2rxSxEZG4ZUZ5GMYzWTbeH55bhr9IZ7iEKJVaVGZZFPqecEHr8tKaubQq2OImtP8ASkYrJHDIc7nGMevPQ1aiitWv4rfTfOaU5U5AyT6Ac4+ufyramWF7y2hvIWaznJ2xqANjDjqOnJ/Lms/UTb6VqCNpskouosgSEgFDn7p7EVk4WN+dy0Ok+ySy3cOnwzmKR7cSNcY3hj3QE9x+tU7nT9c1AXUVqkbQ2qkTXDAF5e/B/oKn0uPU5r1tajfbbXK58piR85HzBRggc556VoCabS4JUkBsU4IXhhJ34PU1qldHPz2donGRR6n9nSCKWYAsR5SSEE46/L61csL6685bSSQzxt8oyMGtW71yxv1hW6tHhkibKzIfnX8fSkWw0vVoEWzkBukbcFmBG8HkgnvzyDS5bbMpzvuieOyZtNli1UNOY23o6NhkHbnP9ay9T1XTjbGF7V7n0JOMHtyec1t6dq9lBMLHWd1hOvyrI8e5SMdH9fyqh428MyRwnWtOxNp0mN+z5hF7j2/lTbstB01d+8YetaldSwwRxN5Vo0Y/dpwCw6g+4rQ8MXWizW7WupW8QlZsK5Trn1PrWHbLcyxm1jtmm3jIAXLHHcVb0jSry6ieSO1kbYNynYeucYPI/rWN3e5pNR5bXOguPAr3U3m6bcosfcNkj8CKs6DFNp999iuXa3l3fcZfkfjqrf04rY+HzXljqzabq0kULSgMISyghu447+1d3rdpaWciuxVWZQQQev1q9L7HO3Kej6GgLjzptrww4Aznrj61fs9WEhELsu3oFQcZ9cCuct5F+3OsSl0YkD1IPeomNxC7DZhVP3ga6bHjxxEo2Z3dvNCF/wBWrEd8VFPfF9wjdQB2XrmuTsNZImSErnPBOakmuZ7fUXfcMPgj6UmmdX1mLSa2Ld/bzzP5qq7/AF61mz2+Fw2FPcA1oT6lbsvzeb06A1UmuLAx5ghklcf3zgChXMKkY62Zh38LeUY4APm68ZJqXTNHvZ1i+3OVtF48th1HXp2qy+olW/dwxRtz83U/hmqst5dTfLLPIV9C3FaatHPHkjLV3OmhttJhhW3a4CgcgM/NH/EvMgWO4BUfwg5zXLyFmi3hMDOAx4H4U2O48mJ1Qh3YY3ZwB6496nk8zf26/lOgu/EdraKYbWFm55boK5bVNRaR/NaZ5Q3duDn6VnXl4qhsn8BWNJdEvxIQP6VrGCRyVK1StozbfUWKBSSwHQE0q3W+MsAFPcVkJOzKP41HHQVbWZFVTuzkcDvWlkc8oy9S6km4jIOK19IsZry5VYYfMb6cL9avaH4fsZtPju7q4YBhv/d8cenPb3rr9IbT9PhbaqQQquQR3/xNZSqrZHZQwDveoyC1ZrHyrPaxbaSzdABWdJqO64PlTxxckYGct+Q4qTVr+4ulke1VIoD8oLHDuPasuxtLh5FdoWRQercVkl1N6tWXMoxOhs1laMP9rHJ5A7VqwfZFBSR0LEYOQBWXEiR25YMxCDr71Aj5659zmg3U+RWsbEVnG02QwaPt6itFYiiAr0FZGnSSKzIvzIOa2EYMoG7tQdELWuhvmbVy1KJdwyucVFcyLHgcmq0rGQhlZhjsO9BRf8zJxxVG+bjv+FNdpNx7UyCRjIVYqwpB5EZdjG27Yq44J61WMiqBgSM3qBj9avXkCsokbgL+WKzmImnVI2YkkKFHFSRJtG5Y2yTW6tJlg3PzfyqWOzt7dNsQ6dM84pA32e3WNDkoMZPrUS3RkG1tqt9etUadR7xc/wAOPYVTvNMlu5g8Y2tjaHI+771cj3YyxwaLl5XRVWTbjqKVkN6oy5bK3tZm82R5TtAC5wPyFU7263BVaHy9rgL71pTWPnv5puWB/wB3NQtaJHCwmDXCk8BuNv0pWMmpbIjsrlLltrJtZDnmtJCrN83I9aynkWMBbeMLzViK8XcVchWA7Gmhxmrali4gDOSF+bGAM8VUeCdD8zKq/wB2tjTLiB13SDjtkdazNXV5NQBRSUHQY6U7CmupTlkkjdVUxpnoWqVZCy7dwZh6Gmu4IdGkQy5+X5c4FVoXCsWMWxidp7ZNIz5rOw3VpJP7PVposAuBz6VXtJp5RGtvlmHGGJwBWleQy3WnmGKPe7AbR75pl3FJptrHtYE52s+O9LoTKL5m76D44bmJWk+zW3mNycSYJ/MVctZJJYz5sLQbezMDn8RVCEysjNJJx13CrdtcxyQjPJx+NB0QauVrezVdSkmkmAV8EAj0qK6cXEpBZuM49q0bhCyBkb86rSpGsTENhj+PNSxOFlZGMLdI7tHcMEHLMx/lWdrkLJdzzPgZbKL3I7GulSO3uFaMj94Ac54xWbqFoJXEnBcAIyuDt46EEVUZWZy1Kb5dDlYzLuJyd3rnkVuaNFdNKonkVoDy2/5v509NLk+ZhASR0YNwKtW8Cq37x9wHVd2e3tVSknsZUoNbmjBNChZYkLKOueBS3eqeXF5cW0E/3eaqSXAZPJihKx457GoIIpI5Du2nA6N2NRY6XVa0REtvNKfOkHDEkk9T+FamjecQUJZlH95cYFO0yFruQRuCQe+Kv6tJHpOnHyky2OPr70WKpxt7zY24ito7N7qSMMc7UGO9Ztq0skLSbdoOcAnJqHQtWupLh4L5kNvKCFBA+VuxFXwd0TFYwuBke9DRXMpe8ivaRoLtRtPPU9qvhSrYAyKzFuVWVMRkv39q3rVVlRJF5U96Eh05LZEYUAfN0pQgbrin37G3i37Cw9qy/tkkcoZlwD1osaSqRi9TRaAyDrkjpSNGSvlyLn6VHb3it99gM1bB/eAdjTKTTKElvtJ3EhaUxAcqpAq9J0JPaoSJGPy7SD6+lFiGiq8fy5CjP0pyw3PnqW2bFHpyTWgq7YyRhfeiAAjLfNmnYOUpXSyqm7HPfBp9pJtPK1bmgMikbgPcCqptHjlT58rSsGqZZaUlvlT8jimNdKuN2B9RWVqkz+cwhmZB91Ni5JPepFtpisYZt3HLHqaA9pd2SNXyjMgkQ5B7Vl3DeQWDDDk445rStHa34Kn65qV0tZ3Dybx3wo60WuU03sUVjkECyBvfHrUg+c8gA1W1XUFV/KhgYxpx1waSK8XahKMAeoPUUrCU1ewXlmZ0MZBwwqo2m+SY5d7r5Z+6o61srMrxb4/nH60b9w5Wiw3FPUrx/vB34608RMfusB9amiUKCwAGfSkaXYduMUWLHR2uU+/uPfmoV2xtnzNhB7daBMVfcrc+1SyWsd/GzR/JIfvKe5oB6IllvN6BJFWUfzqvJDFMhMaYP93vVJrPU7cKE28HBBOeKWO4mjbbcRbT/eWk79RKa7Faa38uYSFmU/7RolhJUOhKH65rU85JlxKqyDscc1DNb/LlM7PUUrE8iMxVcSjewA+talqyhsMysO/NUvs/7wYBb69amu7NWg3cqcce1CQRuhLzTx57XduokLAAkHP6VDEzSZjbII65HFY9obpbxlkeXaScEHpj3rQgvJJpJFkYnZ91x1PtSZHOm9CPyxHdyyzJ0GAx+6az5rxbeQtFblz90t3b/Cuh0y4fzXjmVJIWxtDqDzTdVjWG43LEVU9FQ4B+tMVtLoz9KnvDcW80Ya2ViVlQHII9frWpdSag0hVbh2jz1HBxVRZIfJWRN+7+JSentVmK/jCZbeIx3KkUFx2s2aTRtc2CkZdwgI3HqfeuW1GdEl8yFlhaU4wg7g9ziupsb6JY/wB2yvGegP8AjVW/k0xiCbUrIOhZMgfjTdmipJtHJXVtcahGsS3ksjA5bzHwo+mK2dA0K2tzunKS5XBUDj6+tJczxxkv5kcaf7XFI+q2tpai7ecNEOP3fOT/AEqdSIpX1JtW0eJ1cW11FEzjAE/QD0yOtZI0nULeKOO6dpMAhpY2GCPatW31XTNVAC3iox4XkdfxqJZtP0t5EutWhznOxm5zQzXR6o838e2ENvY272elSxG6DJiVuCVOMd8HnI9q4W5uofsj23iSwiE8NtizlgG2UuGGFcjhhjPJGeOtfQt0un6rbKqtBK8ZLRgnGCRjj0zXnvirwXpt5fqzm6g6mVbePeCfrQ9UWmonNaDd317Z2kMiARqqosQ43LnqMdDivUNR0G1utFuLK4gjmG3Ebk5Kr2wT3rlPC/h63tNSW6tLq6v7hQUy0JGwYx06Z461298biO1ih27XPUt/LFJt3RjH4mzyq88JWxs1kgnMcxY7N7Dnbx26fWuUvLW7sLt4pkmHoQ2M/Q9DXpPiSzn3OwtYJpAhUs0eSB7Y6Vzl89uIore+jaMx7RuDCQMvoynn8Qc1pa4KbWhxV8rTFdrzZxjDtniuj0i81LSLBLfUYJ20a6XZ8yY/FD6iq+oaeiP5lrtKkkgI24AZ/P8AOtKxu9QvrJtFkhF1E4zGmMsCOev+TS5NblOrtfYy2g1jSLr7PY225Lhd3mFMb0+p6CtfS7q/S9Wx1CxSW5hUIvkMRkckDK8Z561vaF4dkkshpt7a/OGLRiQh9mfQHlSCP8a7CTw5Jp+lTnQZhDc+WCZZXCgEfe5xx9anqLndTRIzvDehNbMmraosfmg7owU+f25PNT63a32pT/L5aEDIDkgMPqK811m58TR3A1CS4urhY3yzbzIi47cEjFdnoGt3P9tQ28olNvcQ+bAzsDwe3Tp1HehprUHaPUtxXTwuPJk6DrT5L6SaNkmkO3bkY9ayfM59aGkHlnJ5zx7128qPm/aSta5KJysikcHPHNbrRMdOMzTB3jXcCDwV7iuUeTBxnNbyXbjQBLA/zqwVgOeKma2NqDXJK4z7WGAGc0wXBRywwSB3rOuZ2Mhdduw90XABxUJuN2Aw247+tVYz5mX/ADm37uPpipVuQA0hQAj7uOmaouZAm4IxGOoFQSzgWbseMMKNClzI0bi73fMzlmx1JrMvtQ2xkjnHXFZF3qYXIz+ArLvL/dwuRSukaRoTmXbvUI5G27QDnrWdNI/2gqhVsHoDVF7iNSchSc96juL2LaBHBGjZ+8ucn9ah1Ed9PC22NhbiRQE59sCr+h2V9qt8lvbxvkttLMMAfj3rH0Gz17WJPsunwXVxkjIXOF9yeg+pr2bwJ4Nj0G3SS4n87UZB+9ZTlIwf4V/qe9DqaFxwyubek6bFb28VsuSsagZPf1rN13UFNxJHHCSVITdn09q6YRpax5YtI3fNcjqGnw+U9xPdNHIZC2W44J4H1rONr6k4pSUbRM/7WZhskjEmD06H6cVft9xZWMbJnBVOwFQpYudrtqDqD37/AM+a27eHybEsNs0qj7zcsRVykuhyU6U9WxZ52kKpgqiADHTmnDaQDnj0FVYZlc/NuVqux+XwA0jVNzRLmZa0wguUUPlumTWsjeRbgO2SByaraXbyR7ppNoBHAxzUkvzKQ2SKDtpq0SI3BlUnYcD86Za3DNcFDGwXoCRVPV3njWMxsFTuR1zS2xmMEcklwRg5woyT9aCfae9Y2pI1YetU1sUWcybpCewJ4qN9TWOPdt3DNSpqEcsWYyA2OhPQ0jS8WyWSVY8qxzxyMZqXTrO1jZr5VIIGBnoPfFZBtLucsVlAz/FmtWJWtdMjt2k3PyXIPc0xJ826K91JcTh/LwBng5rNigMU2Zs5ByMNjP41YN00btEI8jNVW5cyPyc8Z9KRnNps3LSSOaHd5gLL1CnioBJ5zM53bVPQ+tVrWAtbtOD1OOPSrcTQw2gkzlAMk46mg1Tvqxl3eJaovyB2bouegphuppYFK24Cnq+cCqlxMtw247lHoOmKXUjI7rHbBiFUAAnHFBnzvUlv4SYlS1UMMZYg96q2lvLI+3cGk5z6AVe0yOQAm4k3OegBzgVZngZoXWBDEX6uMD8c0D9nf3jPlvVgi8gFnxxnuagi1B2xHCuGJ5B54qC4jFqxSG5iuig+6nzH6k1asLc28YupV+aQfdAOFHrQZqU27GpF5MUJ+zwIHYZJC85rLEM0lw73QO5T8meg/wAact9DI5W3uMj16Yqu15ZmaSKaQK6d3OKDSTj3Nm1lhs7VUZl3nOWFV5y17bMu3IB4JHWqNu2n72kW7XdtzhnJUfTjip4bmOElmuoGRuOMlgfwpFKV9HsTfY4YgVaQHIGV/wDrVHb20au7+VjGRkvk/lWff6rBbjckck8inkscCmaVeNeF5JpFT5sGNe/vQTzw5rI1CGmb/WAYPboRSzS2dsd08oXP8XYVC7L/AKuORVxyRjnFPkFrIgSR0Ut/ewf0pF37blV0t0na4a+iBfvgkfnU8F1Zh9zSJMAPm2qaadPsU3RtKCjdQWqV9M04Qny2Kj+IBqZCUlsiO7WxlHnLqUkULDmLZ0qO3sdPELYuJlDYPzx9fpWWI1S6JuHVVBONhzx2xWjaTfaJWAI8rAAGOc+9BlGSk9US2Fna3DurLLEV6MxyD+HariWGnxSh5rlpMdVCYzUduBChVAzDqe5rPu76aaT5YWj2ZC4PX60y3yQWq1NiLW9OhDLa2hGOScYqEahbXpAkj27jgBhkVShum2LFPCjAj5iRg/8A66niSzYr5KbWHPIouOM2+xo+VDGoxDEMcr8g4qlaT29xKYIuTnHA/lVyPEkbM8m0dKr21pHZDfCCzY5dutI0e6stBsljaW9wXbM79lxhR/jWjbtJgLhFUDhQMCq6jeFLRk574xVpBGrBiVye3pVBGKWw27+ZNjqCDWdc6azkNGVbPXnGK094VvmIbd0ApTsxxQEoKW5k/YZ4V+SL5vXrSwzmCTbNksT0HOK1Ex2zj604LGpztAPrigShbYYF4HPBHpUkUPrjFQTz+WcFTipPNzGMAjPrRYu5PsUHHIpWAXsKjilZhtOCPWnL83fmmIhcsZAqigO2GjVSzjtUpUrnkg+tUMPbah5i7239SelILjYdLWNd0u8OxywzkZrSS3UR7sgUkkkjsu7auOvvTGnUNszz2FCBRS2Fe3Bx8xHOSabIqg7Q2MetSs/lxb2H0FZ04NzMGyRt9DihjuyC509nmLxyKQTyGpiWl15mHjVx0zkYrQVG2/h605NuMFjn1NIj2auZjW80L52kY+bcOgqxas0sny52d81dyijLEmoJGb+FkA9AaRSjYtM0cafdGahbD/MVAFMiDMvzEgep4oc7flB3Yp3LQ3ao9AKicOeFkK46EHFN3sznPaq03nSTBRJsXPze4qSXIuK9xGN0l45Qf3m4pl0rTJ5iSA8fnVa9tvtFv5TSbSPu/wD16rWsd1DEsfnJhW7c5FCJcraWLdutysf7xFIz2PUetXUuGh+WPB+o4qtG22LazlvQkdKkEK7PMaXZn9aC09DRspIbhv8AVhX74qlrc2xyoHCjNMtZltrhZDJkd8+lalwtjeKskoBbswPSmtUGr2OZhVbqPOxgQ2SFbFQQwOWYxpgnpgnn612FrpFlCDNGCxPvVK+hhiYxQqUeTJyBnNLl0MuW5kWVm32xFlkYFfmOBU2tywy5D888bTUqCNHyVZGIwGc9vpUVwtsBuUrK3qegosUlZMyJpJFg2xqo44+XPeoL8zfZ0WTkt8xG/kVdNxIzsqttzwBGO9R3Gnedcrt5JGWL0jJ7aFPTTPDcq0asd5wwxxWlJeebdGGVMKvCtnvTL2WNYRCISAn8KHAPvmktpbJbZpIomLKMsOSfwNJlRutLlC+fy3aNlaQY3NlqqWZkZZbPI2zIzQFhzuAzj/Pete4t4bhFnXIVlwM9eaz5YVjVYJwSwOY2QY2+mDTuJ3uYmnQPNfNviaIpglVjAIbvjHWq+t6fNLdhfLneGQ/6wruKn0PfFbskey78xmZZGxhwf9Z/TNWL28W2WPz4ZZoywDbUIx+ho5nfQFFanMafptzb30UdxDEoMoC+XlWYjocn8vxq5rmttLcwm3jASPKyRuhUk56exrpLGaBWLCGPGeFKncvvzUWo2kd1fn7TYmSJhxJHgMD/ALXrS5lfUvlaWjOY0GfVm1ZYbS1crMxCTNM5VR34JNdJKtjY6kLe61I/amXcYy38+1UfETatYstroKJar1ldsZJPYH0rAj02+s7qC4vtJEkkr/MQ/wC7+p25/pTaTHflWruzoL+0NxOZo7maF3yI3UYyfwbBrJnvbN5UsvEGjyXUhwguRCI2x75/o1bTz2+uW/8AZc1he2IXhGMZWM46EED+dV7rw34jjRjb3kN9HjlJJNx/lREJO+2oq+G9Evbby7S1mH+0wPH4Zql/wgTfaSIdRtraPrnY5f8Al/Wuu0DT5UtYTOm2UIFdcdP8a0buBYSNrkZ6ipUpIpU1JbHL2+m2Ph/TZpLWBby4CHdNOCAe/TP9a4/XfEmpanAbaYeRbucmNAQGHuTXqDxwTKF+0MjHs4yDWHeeE1u7kyPOW57dhVQklqwfNFe4eX2WniOWS4Wae3twQJONwYHtgCupt7DRP3P2WS5dMEwlsFYj3AYAEZ9DXWR+EtIwBI85YHhd5AB+gq9Doml6cDPHFIZCeu7n9aJMlQm90eYGbbTJrocKOoHWmGO53bvss5AP/PM4rGvrwJKwXIGema7Lo8GFJyZqidf4jU1vq5tkaEDdFIcMOma5uTUFA560kV0rxHk5ByAKTaZ0xoTjqdPPI0UjG3bMLLkNnj6VUnv3IA3YAGABxVbSb5FL200mIplIz6Hsaq6nDJC7oysCOp7fXNFw9lZrsXv7VuiBDGZGduPl5LD0qveavJ5QgbaykfMGHINYnmyxMFWRuOdy5HPtT3vJZlCXDCUZ438kfj1qGzrVFCXLbpP3LBxjPuKzJ/Ndsq351fu4vs8gCybiVDAp6GqStI03yqrjvkZzWUndnTTVthsMEsjYEbMR1I5r0rwB4B03ULaHUtTknuAzcQKPLTjsT1P4YqD4eaTcamu8lYrSOQeYFTmRv7ufQf1r2m2t4LeESy4+7xk4qWktDWPMyCzs7e0t1trS2htoR0jiXCircbQwKWYKuBkk9AKq3moQW1nLcdkGcV5P4q8UX2oSOFuHjizxCDxj39acYuRlVrxpu3U9XbUIJ4y0MqyL03KcjNcFrWpzLcSTRyyRBGxJBIBn6j1Fc9o3iq/stnmYmt8YCEbfxzW54hvtH1uwhWO4jt7sEMDKCMDHK5H4Vai4vU5a8nUjeL17FdTHqpMzNNbPDHuwAMMB6VoaHNCkast1cSSEkokwwAfqKx9P8N6qqGaGWG4jkyp8t8kA9xVmyM9ijW95BEs6HCh/vH39xVuzVkzmV4PVWudRaTASZaDac/MNxPP41fW6kyPLbaBzheM1jWlyGADSbmzygXAWt+B7cRL50Kgkfw8YrJ6HTBcy0Zb0iUhn8xjlxwuf1qzJIR1NZWoq1rB50Lbdv8qp6bqEt1cMGxjr1oN1VSag9y1ds11qQjKtsj/I+9R3Zn3mMAhCflAHatCZdsHmBsHHOa525upHXezFhjHpxQjnq+6Xkby0IlwAeQvc0iSKX+Ve/Q5FQ2rK8QPPTvVqOASEBQTn0FBK3LU8skKIEkZAy5YA1qxybbePg8gZz2rLt4XuLhUntzhO/TFa0m0qsZIA7YoOulfVmXdv+/YFcY6Go5gzlTjk9sdK13t4XUb1Bx3xzSPtiyUGM0MXsm27siskZLdSPmYr0HBp8vNv5UgAVhggdqi8+GMmSSQgjpWZresBH2xrllHXtQVKcYR1JLiNrcBjl0z2H86fqEzPK0kaHII3ADoPSsGz1eeS5VWlcRM3zk8gDvWiL5ppnaIrHFu+Xjkik00c8Zxa903rKQtb/eEbEfKWH3azNUW9eZ4ZW+2BVHzIdowe2Oc1XjndpTCm7eRxk8AnoaraWLq31CQyKZZ8HfubtSRrOqpWRq2Gnx6cyXMgMW5CZELZHsc0/UNe2BYrf/lp0PUYrn9Ya4jlZpJmZZBnBP8AD6Y7UzQPNkm8xbcTqh/jPyr71VtLmXtrPkirFy4WR/NntoNo+7sVRz6nFU7ZVtVlkPluxO1Q68DHXOfyqzd+KEMhjSzVNpPOcEj8qdpiw3m2S4tpIjuBV3HDZ68d6NURyxlK0XcZpdnqU102EhSObk73+Xn0x6VO0TW87QxoJQrZJxjp2rds4tHtdi3NyZnHK7zwv4Crk2kWN2Vlik2AjllPUUPU2WHaRyj6a15GPs8exjh2znqeMVpXMNrodh50gUyEcAnJZvStPVbzTtFtCqyKZcfKv8TVwup302ozedO7Eg/KuflUU1Fsiq4UdviJptUvbhhtmCZHIRdvNXmkMGnA8NOw4LcnJ64rHhwu1lVcg9xnJrRN03lhfLVuOc9zRJGEajd22U0klbgsQRW3YTedaNEzbmPDZPWsezUSXKxyMRHnuen0rat4EjXzY1IJB+91pSKo83yKyWr7vLWN2x7f1rV0yzaKNjjk/eb0pNPmuFG2eHKk8NkDFT3UyRqNrFmPQUjppwilzFqIx8j7i+vc0XEFvwWAk7gmqNtMssp3MpUcEVpJEu/HUgZApmyakig2n26/PIzgnnDNStLFGoxtAzjjvVe7+2XHzbMHuoFMt7N2PmSMI07s/QUGLlZ2jE0LZxMrN0jjyzH6VTuL2aZl8qRgp+6i5FTTSwrZPb2753/ekP8AEPQVTt8xyLuz6UCnN6IedxYYkcN3A5xVuynSJvLkY4buexqp5OHHltn6VMtpJ96RgPTvQKLknsaoQAZ4NOiGX5rPWMrIjB2GOue9XEYyEqoZRjg0HSmTXMiQxZ75xgVVSZ2bc+Ah7g9KScLt8tmLHv7VALXA3byc9j0xTuJt3LkzAJ5nmLtxnOafFtmh3I4PHUHis5rZpG3b9wx07Yqxa74Bt2gL7DikCk2xRCwnBWRlOeR2NX8oozzmowyZ3Y+aoGulMnlqCSOp7Ux2sXDKgX5ifxpCofD9R24qt50ckgGfar67FQDqaBkMuAu4nArPa+s7d125kcnG49BUurmR4WjjOCRxzisOyt5I5nErBj1xSuZzm00kjYubmSQhzMAew7Cq39oSKwDup9flxWZPO8k/7vdkcACtJbKMxeZLKVOORign2kpP3S5bX8Ex2lWST0IyD+NT3AhkjZMryMEk4qnpsdvGx8v5zg4Jp+z96WlUiLjqKLmkbtakWnw/Zw6+b5in7oParRjyofGFPcVHJNbAEeXx7CofNZmIi2rEBwGoGtNC0IoyA3m8dhmlbykG9mJAqkt9CpZZYhwcZHFNa9VgVTbj0pXGpIknlV1xC4TPTIzVa2jkVma4kDnPGBgCs691RUlMcaBnX1OBVu0894d0pUE84WkZ+0UpaFw7WzuPWoTHsH7s59sUirjLMcU8SJF/GOaRW417nYCiqWfpjHSq1xcTsAkrKuew61eH75TnHI4OzmopbVJCPMVRjvjkigmUZNaMigMLLmPzGZR90d/rmtKziZoyxUJkcLmocJDjy4j/ADp32lV+XIX2poqCtuXbB7qKQjf8noakvPv7lyGHWmaYyyEgYI3dasXMKyPkyAN6Y4qkaGVMVyBNgA9wagnhtXQg3RVTjoK1ZdPV4drYY5zkms2TTpPMOOmelBlJPtcpXB8llSFwsXBGO9NM8DSEeWZG9QcVpSWZVSka7m9cAH9ay7izvF3+ZBuc/wAW0GpZElJFy8gt7iJbeNArEDp/Sst7Ywht90jLH0QcZFbNnZzQxhAFDYyRnoMdBWabeS71BYNghC8qF6H6mkOSur2KEv2qawb9/GCjcANyPY1T09pXuEjZT5YBDY/nV3V7dba4+zquCOTjkZqpZpO10IGZwp52pwTT6GUm07F+0iupZZESKNowpG0sMj0P0qnfLqUdhIMhWXB3mP5BV+O7htpWtrWPzSch8tyf8aFhjmyqacUXBDb3YBfwqdjbTucdpN1dhpJpbgi5Uncp+6w6139g3nWkcuzDFQ233Nc82j2sV0ZoLtY1zyhQkA9+a7HThZmzQxTBxGoDADmnKzYUVK+pmi1FzK7upDDrQ80MMR8hjIikh8HIUj1rM1a9uBeyxpwC/wAh6YHfNV9MuDbvcSSsXRyOAM496TiW6iTsJqmqasLLztPs4RnPzFt2PfFcnN4x8T2N0UeSENxg+Sv5jFdZqt7EGMULlkkHIAxjP9axtZ0u2a2jjRZXVkzHJ798iqjbqiJVGuotj4/1yae3jniswJHCl1jIJHr1rqrm6uWUzSMufpivNrHSbqW8S3Miqmdx5zge1eh208EoELHc6gZ9RSqIIVZSbuynaiZ7uS4jklIPVB2+lbkd1NHAN4APoRUMHlxKzRkFj/Ce1Lan7dbTw3sKghSMBuR6H2qdy43TMrUPEpgu/KW3DYI3ENirOnas2ql1SNozH97JBP5VzNxm4ZlYL5iDjPOfxqG03QzB1d0Yd1PIrRwVtDndeXN5Etxq6/2bdXLb0aNG+ULk5xxXkFzcuzEsfmPJ5r1mO0wkkUh85ZBhge9YFx4H0+81By2pG1cnPlYXP4Ck9NiofFdo83muJC3Xj3NOhu2VdxYjHpXV+IfBN/C7Np0ST269D5gLH8K4++s7qzn+z3NrLFIeQpHWsryi7nZCVOat1NKK/SYAMdrgYBxgH61r2muYtDpt9E1xaltwKthlPqGrn9O0nWbs+Xa6XeSnPaIgfma3n8HeJmsgx09EMY/1YlUsw+gJya0VVtETp016Eb29nc3DR2epBew+0rsBPpuGR+eKni8J67csPs6W0vzYbbOPl+vaufMOoQyi3NrcxzM2FBUg/hXc+B9P1LTNQaO6CxLcrtmZmw8YHOce/TrQnzAoRitGVrqTT9NnjtvEKRXEsCBYPsh2nbn/AJaHP6DrXWeGLDwrrYc2ukOxjYGQkCMfoc49s1en8OJeTW8NrDpswU533UmX/wCAIOM+5Jrf8PWlpYI8VtAfNLfP8uOe5NNshK/xIv20Mdlai3sbeOGNR8kcUYVR+FUbyG8RWvLqZiThY0J4yfrWxc3drY2rXFy6oo9epPoPeuH8QXtzql000vmeSVzCo6KPQDv70RjczrTUF5lnxfehNEhs47mF7l3PmKmCdvbJHArzDUZBEzNIdzH36V18c0cLGKXa0Z/2M8/WsTVbOzJO61mB7Dfyf0raKsrHE3efMzE86T7HHPtAj3FflbOMdzUct0zAAMSe1WJry4s7NrKNlSLnchQZP1J5qnbXUr4hRsA9VPI/Cndm/In7yR1XgTW77Tbln+Z7UkeZH/Uehr0G51qxupAk1gJdvI3gdCMgiuF0axb7OjszOvTk8V3WhAXlkLUpskQbQwGMjtmlNLczVWU7xLmlWFleufKimtHXkpnI/CtC604tPHtZ8KuC3b8qk0e0ks4mjkZXkHG4Dt6UlyL3ziGmjWEjHoQayudChFRWhZEMckHl53nGDnvXJ3qzabqQmkjVRkhFQdF+vTNbVxp65ieXUnjZeuzjdVmW2sbyzFvcSGbnOc4OaE7CqU3PVKzRk6NqkbXH2aQyuJG+Uuc4qC80+4jnLQSF4WJ+UDsafqOmnTZYJbOOWXk/MTkAe9b2mwebZRSc/MM4Ixim32M403UXLLdGJazRgbRnjjG3FaMUgeIRkELnPFGqR29uuSoDMeSBycdqqJdlAAPk9AKQvgdmbNswiQ7m28cU88nduB9CKyEeRvnmX5PVjVjTomnVjCzNzgE9BQbRqX0SJ7ibbwLrafQ0kF0pcRvcK5J45otbOGJn86QPIclmOOPaoRb26S+ZDtGAeFHFJle8ncr+Ib2G3tz8u5m4AB6VhW+oR3TrDIgL5+Vt2OPQ1J4qimjZbjcDERjHoa52NvnTYTuB4CjJrWMfduebWqv2ljpLGz3OftUbpGTlY0YZx6kngUNu88wx+bBDFkkscgCn6er3t4ux9yp80zHOF44H/wCqoLfULy5QmTcU5+RQRnt+lTqbWilZF+C8srNxJNJg4xg/MxHY1aSazuJHvrMGa4ZR8pJGQO+PasG6trXy086+gUhSWVmDN9AR/Kr2hW1nK4EVx5JH8ZDKPzpNKxcJSb5bD00+fUdQMq3B+zMvL7efcCtiWe20+3VHkEUZ6Ej7xqxNcaH4f015prnzJMZ2qwJdvYVw15rE2vaiEChUyfLTGQo/rQk3vsXJxoq32mdCb2zuHBjlWUg8ME3Efjio9XvI4bc7d6GT5PMJ+Ye/tWFcXFzaxLDaZfrvOMnP9KqSyahOG80MGAB2t0PvTUNTCVbRq2po2V0JF8sjKqeh4IPrW7pd9Ii+THNIgJyAHJB/wrm7JFeRW+zoAR6cGtOwHkTg+TKic7irAg/hRJBSnJM1bq1hvJBJMrFgMZzVMabbCUL8+OmCa2ovJlh2xq25h361VmgghQyzTMh9AcVCbN50U9bFWDSRCxfzPMxyoH9aqvBc7SwhbaOvGMVcGpqm2OGNZGPd2NSSXiM2fKU4wcq/Gaq7MnCDVkzKiZwcRq249gM1v2qyxxK0/wArE/dHWqw1Ty3X92gjPGA2SKvbvNIaIghxxQzSjBLZjkbdLvPyhexrNupHkvNqsS6nKgDqa1Zorc2rR3S7e5bdim2YsLIGa1i3yn7sjnIX6UkaThJ6E+nWCQRi7uVxI/IQf4VYeRvOMmQpx36Vh3mssb3bJPkBeW29/wAKtWV4lwA5VnPfdQ2yoTh8MWWi11Jny3CHORjGKrlJL1Ss6vEw6M1Ld3MUTcMi+2aqHUHZ8BxjscU0TOUU7NlxNPREG64Jx2Ap39nLIPlk2n35psUxEZZm3DjoOpp/2iWVcBhGO2OtMXLTtsN+wiPBecZB42d6uCVZAPmAPTFU0AJ+dskeozQIWz+6jAXPGRQOLUdkaZt128EH3JqGN9udsgkPQ4PSoopFLbHXnOMii4t1ibzU+Vj3FI2v1QyW4O8J5YXnq1RTXEwJQ9B3HpV1DG6AOm73FP8AMjj+4oFAuWT6lW3ErOG2lV75q87AsFGMVTuZtv7yST5RyT6CpVnt2RXjYEEUio6aCXDNyoyM1VVGjjbaxJPc81YklTA+U0LGG/i2+xoBq7K1lbXDTgDKrnLMa1nlKnamNo7mq007bFTsO/rVWa+iXIdlVsevai4RSh1Ltw3mAAYJ71QnKRyhXVtx6YFR/boVUujhh3A5zVvcrorKc8ZGe1IG1LYy5gAzA7YV77W5NIZmEHynch4FS3gZnLMd3bjtT4pvKiQOqAdBkc0GFndok06UR7vMOwsPkJHQ1cEuIv3nI9jway7pfNlK7iAe/YCi2YfZWjWVmCkgE9TQXCVvdHT3Su7oPk2c57EU+O4RUCF1JPfOKz53MYc/Lgd8ZJPaqMcxWTe6bznPzGgydWzOlFxAtu/2jywuOMrkj8azrdY5JDIowmAARkZ/Cg3ELOilNwIycDp9asQyR+Z1/Clc00kyu9pD9oEvl72HTirjErEf3LfhWdrlzeQsjQysinrtFVE1bUFUDcrgDncKdrke0hBtF6c3D7VW3Vlzzv7VLAFVgs3lqT/DmsWXULtpCPOYZ647fSozufLO2T7nrRymftlfTU6cTiNwqsp9BkZqUTbvvfL74rll+T7uckda19IuGmjaGUglOdx9KLG1OvzOxee6t9pX5pD37VVWSz3CQRSfL0G7IH581HqDoh2RxKZFG456YpIrmKYhVPbnjpSdypSu7F0TMGV7dxE3p/C31rRW9MsYZgscn8WT/Ksa5tVeEqZGX0KnBrIhM1tP812y89zyaEgdVweqOtTUJSxWL5j/ALXQ/Q1SvtXu0YpLAYV7sBz+B6ViSa1Is3lld4x2GDmtTT9Uhl/dmQpIeCh5FPUPaqTsmTz3ST2CyyXMu0jhs4P6CrOgxbo/N+1TzqDgb2z/AEqI/dP+rVf93aKmspjBkrjB6ig0SdzVWCOUtuyM96jk+zW42LMsZ9eM1n3l5OYwYSVHqOa5m6mvxcGSaBZY88cjcKdwnNQN3UNLhkJmguS3PzA8is2K0uPtbyIy7wu3hO3r14q/pF/I1uHa32qez/4irFxe2qgsN0LY7DOfxqWTyxlqYV9o9xHamZUCoASZN3zE+4qCQrNLHJ5kowi8Z610NjqcM0ElqsrByOA4wfwqnHpzKT9oYz55YhuVoYnT/lMn7PcTS4EYkUHG85H4ZFbeieVGrW9sWEn8eTnJ9s9ao+ZLayFRBcQqufLcLuD/AFz0plta3U3lzBWR1feGY/0pExfK/MsazpoN0PM3/MOorJuYPLnZ4XMiDgdgPSunN9DdjybieFZFPAzk1T1DT2lgEsZcqw5AAHSmXOnfVHPpaxPcosj4LnnA6Voava/Z7SNIT/qucbcmpDpcKfemPTGQOfrV9vK2xxq3mpjliKGyIQdncxNPFvckeZamGUAZfHyt/n0rRisYoWdlTO/kn1q5HY2Cp5scZwD09/pTvMCLjjaaVrlxhbcyG2Qk4hbIPuQKvaLdWuyVZAyvI3LEVIF2lm25XrkVganM63W5RJEp9Rtz75oSJcuXU0b/AEO2LNKsf3ujISMflXPNp5hvVhlyylwA2eoNa1prckL/AD5deOnNbaLYajDHcxzGHnJBTIz6+1VdohxhU+Hc89stYtbiJXYoB65HWpd8dxiSGDeOqupyaf8A2Lp01v5X2ddnrtH86yJbq00MyWqReVFGC4JYIhPoCTyfpRoW3d6o2rVd52lncjoGGMfjUl5JPE4QNbx4AJPlgtXnzeONSa4LLFbLGeibT/PvVq28Z3DXKPcWyOo6hSQaajcpxehv+KpLy1037XHvlk4P71jyvsAeP1rO03xNY+WQ73EDgcktnB+nJP5V0kVxa6pp0d5cW86I4GwSAD8R6iud16/ihuDbR6bbzICD+8OGP045poi7jKzLY8U25HkQ36SORw5wp/DNUZmk1G4EUs00ZABRvMwfwri9dvdMurlvLtJIZQ4yol3Anvjirlp/akcD29w1xbSKpMJYDLDGdv8A9eknqaunpfY6XRdOWHxHBqTyXatHJuEajeCR6nsK9Oh1CE3dvcxorNOSH28Zx14rwSyv9Ukuik2oXESHG7DE4A9q9g+FWpfarc6bc2kiPGhkillOWYDuaGrq5cNlG+xv6xps15rJjuNj2CosgQHBA75rjtYl0r+2JLCxeRfLTahBDKGPOBVzxrfXH9ialNHK5y6RsvcDODXnmh6k8GoRyRRKzK2foO/NVBHJJKcrWNrUvMt5GhktzE46kjr7j2qpGzXk3lXbSGPYcMp+YYGRj1+ldXrV5Bqc628tyscY2hSBkknvnsK5XUbWS0vRbyYIz8jpyGHrVxdzn5eV6mHcWMcmGEj5ycluc1f0XTIWmXeSTkH5UyTWtBYow8yXfx/dA5rYtLRIRFcW6OqN3fBOR1FPQHUdjozbWM1hDKsRgl2blVR1Ao0a4Md/F5cbNzjJbtUtgTfGHzMo6cKVTII9/StGHT4La88zdv53bAMc1jfobxi+ZSR0flDHPpXN6/8AaornLAvAenHA+tb0VxvT5jye1RvJuyMhvai+h1VIcy0ZyV87XEQ4yFHU8Y+lV9Ja6F18qnZ0Yk44+ldTJaw9RDHn/dFLawQxvu8tB9F6mlzaWOeNCXNe4ujfad7/AGpVWD+Ak5Zvw9K1VePHyrxjuP6VQvLoQtnPJ/hFQzamkcfLLntRc6rpK1ye7t7eY7pVBGcjPFQQWljHKJQu9xnbuJIH4GqjXxkYsx/HHSori6by8xtyeAW6UrmUnHexo3RjnGLmGORR0yOari7jjTyofLgQDPJ7VzFxrN7E7QySKT7Csqa9ckkvuPck1ooNnJPFxi/dR2ialZXSyRi4AxwWIwKSWaNI8LMp2rnGNvArhTMS2YyAc+tUrud2kO+Qt9TVey8zF43TVGzrGp299MN/2gRLwOwP4VQN2uRHBbiIP8u49T+NZ5YuMhj9KnVJI3Ib5miOcds1pZJHLzSk7s6rSi9jph85nwil5Ahzj29M1Qj1u8lWWDT7BFMpIQgkkD1OO9dDZNG+kRNcRRvFIgY7upP0rlPEsp0m/ivNNkEJmQqwABVcY6e9YR1bR31E4Ja6GpBpNlp9p9r1ZlTav3BzvPr71Um1i31S4gt7eGSC3RssARyB2rmNW1u+vo1S6uDKF5HAGPyq34UZvt0TA43IzlSOABwDn86vl0uzKMk5WgtDotZtYtRSHcHDqDgL2B9al0nS7a0iUBl83+8Tg1fgXbAskjHe59OazZrzT5biaVGP7j923y9T/Os1JvRG0qcU+Z7lmPTFj8wxdCO55HtisuWzuo2XzMFd3TdgmoYL6ZbtGjJcEsFVGJzjpxXQxebc2izSwMjKM7COfb8aptxM+WM1oUbaSSABGhQRZ4/z60622rqAbzw4J+7mpZ7eSTTCwb94ZCSB024rOjt2dh9qRc/wjdzmhWZLumjWlvNQhmOyMNhvvLyKp3d1dyzM1xE271Jxmq0l+g3QvgpnaB0wR0pjai0rBGwMcbvQVUY26ETnzaXJBOrNgZU/7ZpUmyNhDA57dG/GqfnQLKcF3bPXcMfyqWG+ETt5MJBPHBzn8KtoxT13L8drdELKpAUnC7j1+ldDbXEdpGDLKPkXAycc/wCfWsFLuWKO3nuEO0hhtII78HFQyyzXI8yRdwPJYDGPas2mzphNU9tzevrY3rLJ9oZh/dyCuKjkn+RYImwo4Yg9vwqv5wj06NVyH7knJA9Kpeb84Oe9Slcc6ln6lxwIwy+YpGem3miGSaGQrCQN2MY6UoVZrV2ZsSAjknqKilKxkbeMAAOMHP8A9emtTN3TujSQwXce7Pzqcc989qqzMYZQGHA9BgUlvAs0ZlEmTkcdDmrSxmUpG2GPQ8fd9DS6l2ckTR3GyzRtpBY5z71JFMz/AMOfU4ppaVt0bQFUH8R5B/Cq9uzq5DDaOzdMUy22mi+snPzE1YV5GTZGWA9M8VVWSPGWYP8ASpo5GJAAwo5oNYvzH237qQOZBkduuasyXAmjDLxz0qiY3kk3+YgPpupYBIDyoIJ5welJmkJtaWHXk1xEn7uP/wCvWLLf3qSZDSYz0K1u3tktxGuGdW/SsuWxu7cnFwSB1BHFBnVjUvpsMjMke66uLr5CMhT2Ppike8mnhUJeRI27lV4IH1qvezs7/ZiqgFflkP8AerOtophNtx+8PAAIJB7/AKUJdTFzcXZHY2xuJI1Pmbhx0apowycHlz6nOKw7MmCVLflgq5DY6e1O1rU3ghQQMNzdTjJqVqztjUio8zNOa6PmhGYFycADvVK4lt7W5kuJstnAC9c49KxP7Qu5ADDKokbg8AN+BqnJJJJKTIxL9DmqUDnqYlNbHRyXdoowgVS3I+WpGvI4olLMV9Mdawtq4Qkkkrk1fZrU2G6QMCg4YnmpaFGo3c0IbmOR/MEciH+8BkH8KdOwlw6BnHcdMVmwz+Wq7WZiyggAUNdyICu/8D2oL59NTaCCRDuwCRyOuKqXC/Z4QE5AYbiOw71St7i7upvLVuO/YYrT1HyYY/OlYqgXnHekaJqSujIvgPs+2M7lzlWyc+4PvVW3uY9uxlPXrmrJtZP9ZnKFw2wnovf9Ky7iN7Wc9Sn8DEYzVRszmndam0twrRmI/KcDawHOPQ0x5mONrYx0xwax4bsBsZ+tTfahmjlYue50Alhvrb7Pu8uXGOeaxJs27NEUUup79KSK4CypIG5BqzqO15vPYfK65PPehaOxUnzK/Uht4ftriONDHIF4IBIP19KkTT7wDJjB/GrGgNHE8srTAKByKuXOoQx5/j64IobdxwpRceaTKkenzsgZiq/rU4iSGIoHkGT8xGBmq9tq8zSqGjQoxxgdRVW+uJpL5mRioDYxniizHeEVdGneQS3cSCPjOMkHqKpxTSQ3/lk/Ivy4xT4J777Om3ajKchcAZFaJhFwRICqOR8wPrU3LtzaoSK5il/dkqHH8OarXqq86KIQ3Gc46Gp7lTbxfNkkjhxVMajGyMsdwoPTPpSVzR9pGZfxmJ9y4DuSSMZwPSqYkKsfL3AsO3pV++vnuJDZtCA/8Mi0yTSbry8x+XL/ALR4IrVOy1OSUbv3R0V55Ee1zPPE+MhW+6a2redYLZWb5g/95wrDPasi3tbixsJ5pQBn5go6Vjw3zJd+fJvcd8Gp5ebYuNRwtzHoFpvwVTOcZwxGKo37xowVvvueMCsKx1VVuFmlvHEeMeWQTW5mC6VZYZI5R7dqlprc6VUU1ZCWdwjxrE21ZF5aNTzVW4W7e5aNY+H7ScD8MVYW5jQOVSMtn5iDWZdyRXMJVrti/UMhGc/hQhSehZWSzik+zzALN2zx+tW7ueaC2/dXQRVHBKhjj0BNcw/lx2+y+yzEna4OSBSXmuW5hhtYIGMKn5i3DH29qfKZxqpeRbmvXW281r+aIt0IbDH8KvQC4ubeO4ivZpVK4fLEfp0rj72ZJJ3eNSpz3PStDwxqE8N8kAmUROSCrngn29KpwsjNV/eszQkD294FWJAqn5fmwTmrv9qXFtO26IiOQDY2SO3oKo6/Eq3QeWNopMjEiHII9x2qWDULW4jjhlL5yCCB3pW62Lu1JpM2RrS+TtmthJtUYBJ3f/qq1ptwbqPe0Xk+zDGR9aqSWwl2SRMQw9uDVxcx2+6SRVIHOai5vHmb1LBR4yxCYU91NVfJlM7yF8xMuNrdj7VS/tKeKKSYOGC9lHWnWniJWiLzpGy+mMGmkU5w2uXktjFGFRyB2G7NR70eXypVVsdQwyKt6hdwJaRvGoHmAYFc7b3JXUd7YkdztYLnOfr0xRYmo4wsT6ppFuVa5t2YHr5QGAfoak0u8sFtRH5iQsB8yMen+NXTuUJuYYPUAVmXekW88/mRTeSGOXVlzk+1O99yHGz5oo4fVDqNvcRtazXAhY7WXdgDI7DFcfqGlzXGtQxXdxcvb7uJWGS/PIBNe6/Yo7hG8xocJ1bGKqDR7ORlfzY5QvQqeKXNcqMZxZ4Fr9lPaatcI6syghg+D0PTmmWcVwzosaZ3EAV7RrPhTS7y5a4uIZXfAwolOw49QKh0vwTYrHHPLGpc8kLKxUEelNNLUcZSsk0VGHk2FrbShiI41QcZ5AqrqPh22v7VwJpklzncx6mu0v5bCC1EDaeJwgJzgEiuPi/tLWLiWOSH7PbeWcIp2kDt7n9KaZnNJyd9zhrvw7LHdJBdR28m37syMSxyehA61NFd3c2oGW5JgsrUlRvX7/GPzrtLa3TT7ZUktXeYDa0jN972zWD4qsJLqHzI9u5DuEQ/i+gppK45VWlZ6mZpFudX16L7PDEVLqPLJ25Feo+H7X7J4ie6Mh2EY28nj09MV574Z0ppPK1CElWikyyjggjng16XpWoLe3LkJGseAU453Z5FE7lU2rq25z3j+3knc28cBWPcsrMh5c7gMY6dO59K5aPSrbT9Qmhg2zfPw+T8q+lexappMExjuZIWZlGcg4wPQ+orD/sXS5L15kjIkkzkHkK3rilGVjKVOV9DkFtVjY7gSSBx61b0yN4Fk2qjBzlw0YYYrt00fTpoVjuFzJt2hyf1rI1PTGs52jLZixlCgxmq50zN0pw1ZDPZWT2K3EGyIgZdMn9KjinEduGitYyB0JwxHvTLe5xOGfIXG05PGKdLDb3F+LSFXEciAl0XhR7+tHqFusepf8PieeZrx5H8hPujbgE+2PSrGqa9aWTeWqtNOR0HQfU1jah4gRT9lsAiW8fyjHt6f41mvMkp5jUMOpHc0KF9wlX5Y2iao1u7lIG7y2zkFen05pDrtxbytbyuVLHlu6n+tZDyFQFTcW9AM5PtTL2G5k2ReW7XMmFjjXliff8ACqcYmca0+jN+/wDEElhY7pJhIDhVOcMze1WPCM1/dQyaj5k8kDfIPNbPzA9vaqX/AAhTXttZx32oJA0SnzERPMPPbOQP511my203ToLO2gdoYF2pk5LHuTWcmkrI7YKd7yOb8V62ljcwqww7HjJ/WqdldXRR72eWBkJxGN2AB/vdzWvrL211APOsopOxVwCMVyPirUFt9Lit1tVhXP7uPjCn1xRHUyndN3Yur6leACN7ohmcuVjk4UenatGy1Z4tIEkpNw+7BBbkD3rgluOd7ybiTkjv+daOma0kJaOWMNE3BAPI962cVaxzLnu3c2Z5leB7pyVYvjB7/SqYuHkkCQoHbsMA1ZMdtcTRvcGFLVVG0mbHB9QOlbFoujxRtFayRF2xgo4PNJzsZxw0pO5zcxeyYrMqb3XgA5wDVeRmcA/rW9e6FBO8lw8rq5Xg5yBismBAsrKVD7M5K9AB3z6VSmmjKVJxdiKPdnk4QEZOKmu2SORsyfIVzG+7OR2p095bBxttFSMDliSxI/lT4dVjZI5JtP8A9FJ2kryXIHv3obNIUtNzW8N37XWly2glUtDwvPODTr60j1SBrVpGDW7AB8cBsU7R7CzurebUtP8AMhVGIyUGTx0xVKxS6a+mlkdwN/yRhsbvVsd/Ssr63R1tXSjJF3StH06zXM9uk0oGDI5yPwHStIWMIjDtNHCmMruGB+lJFFcybflKL7jmmX9g16Vt1ZcMQpLjOBnrUX13NFCKWiJbO4ivAfKum8qMkFtpQH8WArJ1e90tpDDDcJGyn53UAqSO3v8AhSeKlewsktLXzJAwKARrwq4xuPc9a5Cytx5yEspUfKV6GrhFbmVWf2bHYxhX0wSaTcLNdq3zFwN5X0Ga2YL250+CNr2Iuu3LndkofXA61zFpBDZT+ZKzLtAaOIcs31PQCo9U1e8Li3uIwsbAEDJ5/Gm43ZCnyK+xvT25Alk08TAPlifMOCTz0NYOLqCdzlGlB+Zmb7pNQzX115kcrTMmONq5+UVTuLqMR5j8xpnzud26VcU0Y1JKT0Ld55qvkQl1xu3qCR71W+2FWJ/MdBVe3uLhWEaTMo6Y7U2ZWz1P4VaOaS7GgtxHMoO/y27nqKntJIw+SzEDkMpxWREzeS0eBnPXqauad5iRTK3C7QfrzxQxcutzb+1r9maOSQtk5VWOSvrzVm0mRoTCsKHf0IYn9KwlC+Z5khZmYcbf51p2reREJGMbg5wp4NS0rGsW29TXuhm3Vk2hj/CBgkVnPIytyvI9R0qeeQyR+dDGYBEgwGblsnsTVS9uWZlaVmLEc7j2pRQ6q6lu3vNg5I4PFSyXW6NeBge1YMkh3blz1q/bMptC7SAYIwvXdVcqMozb0NiJ5p0RraU7ycMoOM46VoXEsvkpIquQo+ZV4+b61ztnMY5dyeucntXRaVI1xA8kjnOTgL0+tZTVjqoy5la+pWW+WQDzPODZ/wCWb8ULMzT7o5GJ7eZVGeN1dtpDYJ3DuKdayGSTBPQHr1ptK2hHPK9maK3krErIVBHtjmrETyTDJbgVnmWYy9SOc4BrQjkbaAetSzWLb6k7Iqt8uCCOK0P3CWgYqQQvI6VUtSI1ZpAG44HvSXEkjw+SuS3cmpudMLRVx02pD5RCm1cetQx3VzNN93fGeCMYAqCeSCGPYPmcDk4HWs2W8k27VLL7q2KdrkSqtPVmx/ZdrL5qyM7K5zgtzkVHHbWdjdCSLHmMQCpP8veufe4nTMiXDqegwTn86dpU0j3yLIzOWPBJyRQ4O25KqwbVo6nTyX9rHGJJOCewXH51zutYe43xspyM4yPXtUVze2rmSGaSYssmS7YO7B6e1VbjzJyTbLvAPy4GBj0pwVtR1anMhGWYNjYd3pUtrJ+/xMTk8HNUY7jy5VDkxspweORT7iYm8fEpk54YnrV7nPayubF5KkbJG2WAXKnPIzUM1/GyCOSLcwGBzVWW8/dJDJGkiAdT1H0NQRyXCEtCTJEeORn86hR7mnNroaiXxj6ErlPl2ntTBfMwG1U/Kq6lJbJW3GNQ+NoGcHHaoflhgS4ILjdjbjgUJIG2asF0UA/eGPnqo5NbljeQ3yBAwaRT8yE9PeuPa4MwVY1JJ6KoqfS/t1tqUUohwVPJdgBzScTWlUadiXxbJeLqJCrKtvGowwBVffnvVS0ur54zE8sU0agfI0qkkegqf4kXUDJbJtInwWDA9vSuOiukOC351cVeJFa8ZvU66K3juSfJZoJAeI5RgEezVWuIriAbpI2UdM9vzrFtdQljb5JSUzypPBrstKvtJ1NTbMRbOy4I7Z9qTbiTGCntozGil+bDHGehracSXGmRTlgoTOT7etJP4duo5MRGKZSflb7uR+PStbSbSWzDRXki7m4UA/pmplJdC6dKV2mjMuTHb2ohUB3lXLFhtIH0qKxkDokewM3zYP8AdY+tWb7R7rzzPC3mKxwdzfd/+tWcjfZLg43E4IIA70LYUrp6rQsafGz3SIMAq2T7Yq/LbQCfbNcAbieOM803RI8uZ4w2HHO7HXNM1axumvGaNPM3c/LSvdlqNo3tchv8wXA3sTtH7vb0xUf9oTZV4Qisp7c5otI5p82twkwTB25Q/K39KpyfaLGcjLI44yO9VZbEczWq2Nm31pyHiuoQSwODj5fyqtLpaELPGR5Ljc20kn8PaqcYkvHaeWQFoxnrjpV4X4QwQ7o4gB82T2qdtjRS517w+KPMYWVQueRhsY/GrK39vbgLLIQAcL3zVn7La3lnhmJyvDI2MisrW9A/0f7TZO0oVcPGfvD3FSrN6mrUoq6Vx+v6msMaosJZWPPOAfY1z6vZTsx5tSf4eWX/ABFVne4hOxh5kfdGOR/9arVpp/2i1kuvM8tFB+U/MeK1SUUc0puo9EWANIQKvmySn+I4wBV7SWtre/8AMjWeEqp3BmBVgeB/jWHDZqyrMLqMQn7xOQw/CtCC+tIT5bGSW3I2MCMH2PFJoI6PVWNG402Mia6TzCHOW2NgCoIrCEr9qt/mUA5/z61p6ZJarYP9ilLxOckMclT6e1Zstz9h1WOYsoEgKupI2sPcVCb2N3FWuzLulOpJvgbdJGeUbg49qo33lrHEApDAYY4PJ+vrWzpN1bLrTNPaeQ7Z6N8oPsPSjVmF9Jd6ZDBBHOHDxAcb+5/GtFLUxcOZN3OcBJc85J71NahXk2u3l++CaeNPnhcC4gkRe+4EVagt4WXCLcEnOD5eRVNowUWdDBe2cltFaOshUJhpGcZqUaDZrIl3G0k+wA7Y3B6ewqFtHgaO1PlOpcgSOG6ZHXFT3em/2ajW1vdIskjDa5JUkfWsbroztjFv4omjY3WnTfLG6LJ0VSSCT9DRqkU0tqyxqAcHA7E1kafaXtjdmaXlCcseu70Nb08uFXacMeq1LsnobQlzJp6GRHaO1k0bxByw+bJIH51ji0tEuGjjnQyDnbycf0rX1MXnliC1JwxycVmTxLpUfmOySXDjGMZ2561cbnPVS7HWyWv2zSoVf5mCjBUc1mmO1tZkjSJ3m6ksM4NVtH16/LgeZC6KBwVxj8q6bT77T9SwWVIZ+6suM/Q0muhsuSolbcznZooQ0ijeeig5OazP9MaZpSrPzxGrYFdJdWMCsXVRKQc4DZqoby3TKx24Rh6r1/Gp2KnTfV2M590PHQEDjpTkLIvAUZ7DvWabuS4uPmiUptyx3lQKrPqNrIA5W4CHOGUkggd+nAo5ROSRriOS637VUFc9X5PsO360uHgtWhj+aYDJG7hfqa5+28RW6yeXG8q5PBKdqnl1q1WaRZLwOiAHG08+vbmnyvsHMraMv7mWyWBsPO3LlOmfT6e9RQwyRk+Uv7xv9Y/r7UttqUMyiS2eNgR0yM4+lX4WgkUBpF83PCnvS1RVtSreQxi13yJ5p7KB3rHSMSTbliIcAj6V1bWUzKTGofjOF5Nctf6i/nmO20nVJyAeUtyq59MmnG5E7Lcn0S1jslYfZgsDNmQ46k1OifZGWW3UlEBwFHAyelYFr4hvo5zDeabIij+AEgj6g8GugkzfwQx2iCJXO+RWIBxjHP09KpprczTTV4vY6Lw7r73kOLu3EcRJVdxyeKsXWjRMZJrBlJc7mTOMn61xcGpn7SbO4UmGNtgxjIx6eldTpTy2zny5nmiJ4/2fY0PTc2jONVa/eUU0nU2VvtGVMbFkwckn3o89Z7JmvoWjK/LuGAx/PpW4+qNMrxsoV+iNjvVA3E0krC8tVcqfkfAx9eaTDltpcy5tKs2Hn27k/LzEy5BqpZzRW8rxTiHfL3xgkelb2Y2baqNM7cEIpOKkt9D02K6NxLbLvb726Qt+mcCkmT7J391HIQeFLu8vzFYeWIlxh2OAo9/etw+DtPiG261WQ3HcooAH4GtTWdYsdLtVt4dlsv8ACI1/pWSrrk3V5dgjOV3ttHT0q3NkLD0o6WuTaXp+naS5mhje8uucNKwCj6L/AI1O9xNKTPNFbxSD5cqBkD8OtZU13ibzFnhjQ9dx4rGvfFWkQXXkPeK7lsYTLKD+FZ6s2jFLRI1JPFejx3j2cn2hNhO+UjHzfTrUkvi/SJLIiO72qo5804b8v8K4vxJZ6bPdNNDqENvcMuTGz/eP9KzvD3h+8u7+Ca8EX2INl2EgbIHbAPetOWNiI1JvSSN/V7zVNTuIl0ubyrIjJkV9pYHv61i6poWt3efL/frDnZ5knzN7813aSWUkReNYdoO3I6ccYrmPGfiR9JtYW0y6tGlkfBVWDkAeozxUqTWwOm3uzgdRt9SsZAl9bTQFvu7l4P0NJYu0kypnGSBn0rsNJ8Txa3JHp+s2MbSOwCNEuefUjt9a6OTS/DNnKZbpbRJphhgzj5hnk4/rVKbW4Om9rXOBudSCyQw+SJ7eA8LJxvPcnFbEkcVxZwarDDBBGx8s26ngMP8AEV6Guk6RdWwSSytpExhT5Yzj2NYXiWws9P0hrWytP+WiuEXLEnp9aaqJswnTlGL0MLUtVuriwhsRjaEAaQP157CoLGdbcN8xJIwBwc1mSySB8JG20PsAJ5B9KYW1CFkuJbGVI+3moQGrSySsYvmk7tnRLabVDvZzPJJnMewkEDnJx2xWdfSTXUwG1coNqKDtA9gO1d3obTLoS/aColkj4UD7o9K4/Vnm+3PHaq7Hdzld3I785qIyu2XOHJY6jwjdNHpTWz+S0qsWfnrn1PrxirC6lYm6Kwwp5q8FgQRn0rkBHqN3Y/2fp9hK7qf3pVSu7Pcngf8A6qkt/BOoLEhv7sWgZsoqDcS3qSDUOMb3bOiM27aHbSarp9rqaWc7O12VDFYxuAz646fjVKRrwaskhtx9hUs4KjLE4xz6CsO0tdJ0GWSNtQtpblf9ax4Y+xyaguviBPG32e1s7aaIDblgQSfr3pKHYtu/kR65qL6h4ikltJmEcCBQI1LfUce9LZyWF+xtLiDyJo+QUIBb/wCvU/hL7LLpcjSyRWyNIzlGYAjuf+A/Wo5LfR5bwXcF4VZTwUUjd+FaJ9DmnF3u1coaxc2xuhDas+yIYJzn/OKqvI8+xtxbb8qgnOBWrq2hxveeRp6StM0bSSJnlcc9KybO1uxOIRCxc8AEdatNHPJO+pYvZBNEDtZJBgHHTGKoSYdtw46e1bd1o+rOwxaAfKPm3jB9utIPDsmwk31qW/5aR7vmQ/WjmSFGlJu9jFVzuxycVM5ynv8AWrUfh2++1mOGeGQfw4PJpk+i6rbvHHLBhpOUHJzzjqOn40+ddxOiyhuxJwTWjps213Vl3RY+c57fWnweGtTdDLNstxk43t6fSqsq2tnKY21FG+Yhtqnn2PtRzJlKi77GrrCW8Nlbz26yRxyoGUMSSD3/AAximaTMZoZoS/8ADuBB6n0qlp979oins23TAoSh6FMDrz2xVTT5lhnBZnCnrtPahClC0jetb5ogxLO24bWBPBFXLYQGyd2y3zDocnBHIxWHdPH5gEMuYjyCc5q3o97HDMyzkurL1U8gjoaGiFvZksqxu58uTCdtxGQPekB2sBkbexAqbUY5CqahsUQzHHY5P4fSm3lrJaShXUlWAYDdnqM007mU6bTJi4V9ow2OhHStGwuJI48xSEqSAV6ZNYryoUCqoGCeTwadaz7ZN21ig+/7D1oauhwlys3J5xchgcKxkAGB+tWrC3WG8CtGX5xWNYqxkk2MrhSPvHGQe9bttfTC2eQhAAwCtispabHRTs3eRHtaKYqy7Wz0zVyNm25C5x1FVhdzMNzS53U/7QwHDn86l3LSSNFW3QZYkbGycCkuJP3gFvu3uMnmqH2glFO49drZNXLMx3CtC0myZWx17f4VJstdEQW8EM0nlzXSxk9vWqmsWwtJFRXDAj8af4hhMEcUwjMbEkDHQ89agu4rZYFnu7x/OZfudSfpVLuRKKs0lqUQXZ/LXDM3AzSFZoHEw4cdDnmqktyd3yfKP1qOOXLYxkngZPStTBEz2N9cszxQuVH3mPAH40xGksiY5gVbIbAPcetbMYT+wzMtyomz8qOx2k/TpmuWnuJGuGklfe27kk9xUp3LlDkszoNWgjvfKuYAWcjDqgyfyrJEc6vte3aPBycoQR+NSXV80Zea1kCozjGOD0pi6pLujIXBXrlic0JNIcuVu4133A9KWKYqu3cQpPODU2p+TcMLm34yPmTpz7VQEhX8PWne5FuWRuWckKxNbySeYrd9v61t21jDa6ezm3E8eN2D3JrkbW4id1EhYD/Z64rWGozbY4YXkkiXgL0JH9azkmdNNx6mde6pcxu1vHGLUE52KuD+fWorYuxkPHmMhCFj/F7e9b0U2m6g4hmhVWJ+QTABj9O9ZmuaVLp9vLc2xLeUpIBAOPehSW1hcku+hl2ytO2+4vfJWNt29wWIYdhRfNoV1KfNdIpTwZLYEDPqVP8ASuUmnmkkZ/My3ck1JpdnqmoXPl2Vv5r4JJ6AfUniqempSgup0Vt4Zvtpmi1CzaLqpDMcj16U+20y4NwYUuYXI6smSB+lb/gzSbywsJ11VIo2cjYFbJAwc+1WbHUltbiW1t4T9/aGIVQwPvUc71sJ0U7PYm0HVmtXGnz3klwvQBl4DfWtvWVusrdwmP7OiAuNwyPXiuP1aVbKWW6vnHnsf3Ea9wOhJFVYPGN5t8vyYB0y2D/jRyt6o0VTlVpM9Kt5IJ4A6srbx0HeoL+ztZYyzQJvA+9iuV03Wo7xPs6MkExGUaNsKx9MdjWtoJu59Szc3TSW4BHzP/F71NmjX2kZpKxeht/3QEL4+oqaNriNwojZwerLgipp4fJuGYYSFV5cODn8KqSatCrFliZ1Q4ZgOn1pF8qj5E2pTSQ2wdYjIwYbto5xSwwQ3tsHCZDDkMuakk1Cw+zCZyvPA5wc1GNShi2SrBK5P3Qp5NMGlfVlSXT0hikWOCMB/vFVwfyrJn0C5muP3DGXf1BTkf4V0s2qWd0g8llimJwCx703TLy6e7eCUiKRRnGBkj19xRexDpRkU9H0fU7TEDWlrFbsfmzMS/14GP1q1cW8ttI6o+7I4wMis7xB4klsZhCAHfs4HykVX0vxB/rjJDKBwxOcrj1GaGuo1yR925Hc2cF5eNFcRxpJjPytgn8KztR0aeNlaBWMQx+7H/1qsXWqNc3rR2axCTu7jGBU8GoybRt/fgHlgO9F2jKUYNswJrN9ODTSwTqrA7Dtxtz3J9a17ewS90nddZSQjcGGMn396dc6zv1GKGe13WqKzPnBJwM4ArUi1PTb+PEcMihIw8bNCVyD6etNyYo0o33ODkkuNIuzJG+ecbh91x6U7W2+2Rw3yliHXBXHArdOn281jLEjHzQzMiuMA+xqtHC/ktazRssmw4AGM/SrUk9THkaVuhiaM0v2uMursm4cg857V3mhS291ceY9qomjPIlT50NcxFoEyQKLiQIudwCHk/Wuk0e6uoo/KdvNPYsuSB9TzUTaeqKopp+8aszLM4Uxg555HFQT2jyFGj8tVU85xzVpnJhyRgjniqO6S5OxXCkHO0dxUHXJImmP2Zd8uGP8KxjJqY/Z72URTW+dmGUv2qgqyyXPlgNtU4PHatGFVjYRsSVIIBzQgj2I7ZdPa8aOOQFl+8q84FWNcg0+KJJZZGVgflOf85rlLCN9P1qeFwc43Bh0Iz0qLX9SkeNrOW4kUK25C33sematLWxPtIpO6Ha3rXkN9l09l34+eXOdtZav5tx5jS+dIo3Ycff+lUYHj84iNRKSMYJ6mpopZEZ1WMRtnnC4x/hWqSRwzqub12NC1do5hLM3kqOcDGfyrokvoZNPea1/dKOCSvP1rkVjXO65n69hyT+Na9rdKts4tWEYC4eNwHBHrUyV2VSm0yZL3VIiXjIdD3PT/wCtVy01CfLNOqHuxycge1c9ItxJIkasj7j8uxuP/rVb+0XNui2twmFXjDDJx9aHEFVlfVsxtbsNa0KOA307h3JAVJNy/nUlrrTXGl3UE10kRdCRsHIx26d61viq0lzpNrcWeTbiRhJkgY9OPzrzRJJI8YZsMe3eqj7yuOTalKBoQSOPmkYlu5JzWrp9wlwXt5GfLJtj8teC2eN2O1U9FtbW8kMUkskTkdhkVvWOmQwypbXLpBK7g/IpJKnpzVSaJhCXMEmkLpyiYapbJlcZJOc+lW9HN0VM7I8cIHls7tk7vbFaGr29vplrBIyxXQL4HmR8nP8A+qoNI1lZbht6sZS3C5JHtWTbaOiMUpWvYwbfxD4i0/xK/wBquGMJl27GUE7c8dPw5rq49amu5ZvOXyGjYcqjOhXGeo7/AJ1WnMX2h5001Lm6jbkjaqg9sk8n8qls7C6vXe+uplt2X5UiQFgPX2pSasOFSpZRbvYm1eaGazRreMySswXcVxVGRTbSLa2d/E0ivtm8wgMFPXNa2ozxWehPcQ25kdfu7iBk9M1wU5mvtaSa6KrM4AUAcD0PHenBXIqSUZ2W51r6ZbzGW7jk98oud2B9aXw9eyWOpQmV5FRz8wIxx+NRXQbRbKK1eVplIxvx0796zYtUuI591wTKn8KNgg+n0ppNojnjTmrHpa3Oj3Vw5RVMp67aqarbafcW5jk88DPVXwRWD4ZNubrG2SKf7zLvJUk+1b880Ox1cAgcHrUN2Z2pKcL2Oe1SDUo2hh0hJjbHAJV9zZ9z/Wtm0sb9IR/okofFczd6fd2Alnt2+VhuMfmEAD2NLZaprOoyy2ukzHMaAu0rYxRa6MITSum3fsReIdL8RQ3kt7b6fJK3eUKHKjpgDJP6VzMVnqWo3jRyO00q/eMjHC+xrr7JruyuQ13fSyvzkAnBNWLzX7K1zE8M0kgXd8oGPYcmmpPZEeyW/Nocxqngm/vbKGH7dHFtJd1ZSwJOOh/Csa5+HQWQTx6kylQOkfAP1zxXRa34s1LTdNluJ7aGORmCxxZ3Ag98g8fSvMNS1S/vpzNPcyPuP97gfQdqWr3NopLVMu3/AIQ8RPqDRrFG8OThxMNp9+TmksLi80C/+z3nmwo4+YRv1HqPU1d8MeKbiykht72NJrJWPmNjMgB9Dnn8a7PxdY6Ld2XnXdsBHtDRugw+Oo57fSlqmaS5kk73R45rGoXq3lxavdXDQLIcKznBGeOAcVa8J2cmq3rQwxmRlUttBwfwzXTy+C9L1JfM0+9uISAOZlDfhxW/4V8EJ4ena8nu1uZ3QKoCYUDrWa5lLU29onC1tTE0KKTR7e7e6sXiEilBLuywPTt0H0rMtIz9qWGdyr5AYsfu+9dF8RRdW2nR+SzIkku0urYPTOKxNE0+f+27Wa5Y3JlAlJ3YxgZyfWt4zOVK+rZ6xNc2ejaFGIJd8qJiNS/3gPevLta8R3+oSPJJceWnZU4q/wCMryEC2hltSbZSSzI+H59O1c3a2Ol39yLeO7vot7BU3qpGTwM4NEdAknN+RHaXczXAaJnLZ6g813/haTUNWtpYpvNKRgjzJF5PcDkYq34a8F2Ohv57TNc3OMBmXCp9B3P1rXZY7Mv5cjsXbc26pdS4cn3CtHNHYr187aAfeuTZmvJAvnCFGfkhTkn3rs/NeSB5YSofopYcAVzdxatPE/lqkMSEhTjk+p4ohIyqw1Ro6deRadYSeXPLIFySz/0HYVxXivxNeS3wt1muIf7+18HB6D2rlzfXkN3JJHdSbt+CysRnB4pZ7qa6naa5keaV+ruck09Nze2w9J2JbezMSecmtnw9ZR3V7bLcExW7uNzt6f8A6+KyrC3W8cxr8jAEjIzmumvNJfQ9HW5hdbi4nGVlUYEKDrjPcnvjirUjKSW5vXeni6h1GHTxbTqjBV5wY8Dke/PSucsJ5rYGSOQIFOCDzuPpVC21O+tbB1t5GiSVsyyA/M5+vUCo4bn5DnJLHJJ61UVYxqR6o6/RfEhtZjPeRK8h4EgUbvofaug1bVtDSwO4rLMw+VEHzZ+vavPrXmGW42ZEK9M9SeAahszJdXMcPn+UC/3mBIHvgVLgnqVGTty2NzWdZv5F2ys0CkAiMcAD37k/Wufkuri4/wBFVwEY5xkKM+pNdFq+l2rQpcXN8VyoZpFQ8/8AAa5fVL3T9i2+nwybF+88nVz6/wD1qakug1Gbd2TTf6DIGtL1pJu7xkgL+OeTTTq1/k7764BI6+af8ay3kwu4VTuZGPQ8mk5WNIwb6nbN4sjh0uGzso5WZQPMaVuCe+K5m7uCwRgcZ6/WsVZypA3E1LcXCBiI2dk7bqz9ojf2LbNS1vprWUSROQ3PP+NW7OaS8dvLwHALEdAcelc7HMz4/Wr1hI0U6yJztYGqjUMqlFW1N62um3AnJx+NXI1kRl6ZJyBmptWe1mS2ks7VLWGWLLxp/eB5JPeqQmVVGBz61smcE4anoHht7ebTDZ32xt7blRuwHoR71P4iNhfXlrZLuinZSqyA8cDgEVyvhm83alE08m2OIE9CetWNSvri812W4jiVDb/MoJ49Aay5feNXb2eqM2eZvMdGblTg569cVa02Oa4m+zqxRZPvc8YFYz3LPdGZ/vs2X9Ce9aFsGM7+SxUKSBz/AAn/AOtWzehxKFmdNDfh3ESojxoNrbRknHANPlvHmxHHLJJGoyykAD8KoW92sumwW1lbrDIp/euuAW+pqkJdje+cGs0kbyk4qxuR3AK7XGPQr2pRMufvGsqKbtTmuNueKdiLmoLravXnP6VbgLtOJIyC+wNyxyeea5oXgz92rsOooli67VMpVlcsCfkI4x7g1Mka05XeprzzvId9xdRuxYDyXOSB7Vi+IGhTUH8uRSu0Hg5IPpUHh+4jF5umUuVyVJ6iqGp363M8sioEQnKoAKEtSpvmiI0uSfnxTklUuituIJ528nFZr3SYH7pc+uTSx38kCsEIXfjoOoHbPpVMhU3c6fWpoILKNjmIDBhUEknpyT2rmZr6W7uTIylmb0UAn8utV7vUGIZizAZ6Cs/+0pZGw00rAdMk8ULQ3cLnVWOk314nmJGfKxncSByPT8aifYjsmfu9we/emeH9fvLdRaxylIckkAZxnuM1BeLPEPNl5VnI3Z+9Qr9TKUEkrF6O9aOF40OUb73HWr2hquo3qxTRBo0X53Jxj6+tcwLj5iO2eavy6hJBapaW/wC73LunYdXJ6A+wFKS7DjHX3tjqZv8AhHNOlbZm5kY8hW3COmanfWrWcMmnlco+doXBH1rlo3aTsAetK8cjjcpIHck1PL5mimr6I2bkyTGPUIUDFiGkCtuOR6f4Vf0SbU2meW6mL2hBJWRwN2emAeawdMjlmvraG1YqW6uzZPvVzW7xbVbe6tTLjLKu87txBwSQaT10Lje5rHTdDvCJH0233knlBgfjjH8qga+0fQ43hsoYkmm42qzNt9Ccnt6Vzb3N7qEUs1zdGK2j+Z9g6/gKoWl7Es+9YgYwf3e4Z/OlyIvRaxR22n6zsBtr5J7hpAHicj5s+/pzU2lxqpuNXv1jhig+YxOPmT0/E+lcvd+J7iRNsjnyxyFT5Rn3qhf65cXkIs2CCIncVUH5j6k96fIC1eo/xNrQ1TUjIgCoo2oO+M96qR5KF5OB2xVJ9inzFYeZn7oXj61PbXOwkiRgxrRPQyqRb1Nm1cQlG3Yz3dcn8OlbtrrZs7Z1+0PZ7z/zyUk++Oo/OuWWZYcTTK8kucjLcD396gupHnZpHkZmPJJpWuZRvHY7u08QaaID52o3Ep7KysRn1/8ArUW+vQ3DvHcXMrRkHHHT2+ledozIQvGCPWrlpNnpkGhwRTqS0PV7G1gZVkK7yANvzdR61UvJ5dzqr7MEkEcH865jSfEV5agKJTKijG1+QKupqsFxcRtJuiOeQBkfhWXK76mnNFrQtxsUn8x7x4ZFOWBGSR6+n51ZGvNGCwgKTEECdzu69wBxis545HDHcpjY+nNZ8sckMkUiyqpRuEZARj3xTsmJScSeFbq4vAouPNLtzgfKT9DxW1BbTzMtvNGIDjiQNtXH06flVbSZ4v7Rjb7QtvhQAFiLDJ61qarJPqW7TreNA8Y37s43/wBBSbdyoQdnJlHUhBAq2to6NGv3iBnLdzzx+VO0yePcWnlJQDDbQBg/QCsa0huLoyqjIPIb5t3ftXVQ2DWlm1szRyLIN64X5vxPrmlJpKw4pyd0tCxFa6bdost1b7ScNE3mEbsev+FUH+0NPi3yFD5K56ewpZLpLdUhuI9y5wsZGefrU7atFDGuYzEzPsA2jk/hxU6mtkxJm2IGdVDd/c1Rm16zgnS1mC+YTheOefeotbv7iSf7PbsvnldxyMAL3P1quZILi1tGkyZAwKMR8ysOev4U1HuKTadkdNZTxzR/6REoQcYPWpGkt41XiMZPyntWEt3JdQvbgElz8z9MjPNNk1zSkVbMeb+6HlgletKzKUrm/NfR+WYN0fmnoN3JrGn+3xXayx+WTg7QTgrWULvS7WWa6ZrmZh8yBv7w6c1JZzQ6xbNcIxjnPB3ZO36Gr5bESk5aG/oUt5JK0kjARAHeoXJzW/A9vc2yyR8H0Iwa4jT9Qu1E9nBMLjbhZTsCZB44PWoNPupIL6SHzppjyq2yDAHHHzE8H6UrDhUSWup199ZQNKJ5I0eReh7iuV8RS2cd0v2lZHR+BtAJX8TVyy/tC3Ror26byCDtXOZBn3FIkkN1C6zxSSLEcrIxAY/lSTswqWktFuGmyWcMscmmSq+5f3kUqBXI9QRWlcWMVwXmZQoZefWs64bTtPRDbwyb2XJc4Jx6Zq5Dcs0GF4XHOe9DetyYwSVmczq9jJbTE/61euV6iqlpvkuI0jXABG5vQetbWp2s0wzBII37e9c9MLqK+NuzL5mcEjpW8XdHJWhyu5rXDfZ5BAvK9Qe/4VLGRNAq/aE3IflyecGq0dwn2XGwSNFgMW4K/SofMgkd8s8ZHPqKLBY//9k=">
            <a:extLst>
              <a:ext uri="{FF2B5EF4-FFF2-40B4-BE49-F238E27FC236}">
                <a16:creationId xmlns:a16="http://schemas.microsoft.com/office/drawing/2014/main" id="{BF1C4199-DF07-0F4E-AE57-C6A9D31C652E}"/>
              </a:ext>
            </a:extLst>
          </p:cNvPr>
          <p:cNvSpPr>
            <a:spLocks noChangeAspect="1" noChangeArrowheads="1"/>
          </p:cNvSpPr>
          <p:nvPr userDrawn="1"/>
        </p:nvSpPr>
        <p:spPr bwMode="auto">
          <a:xfrm>
            <a:off x="4542692" y="498231"/>
            <a:ext cx="3229708" cy="3229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orbel" panose="020B0503020204020204" pitchFamily="34" charset="0"/>
            </a:endParaRPr>
          </a:p>
        </p:txBody>
      </p:sp>
      <p:sp>
        <p:nvSpPr>
          <p:cNvPr id="9" name="Content Placeholder 2">
            <a:extLst>
              <a:ext uri="{FF2B5EF4-FFF2-40B4-BE49-F238E27FC236}">
                <a16:creationId xmlns:a16="http://schemas.microsoft.com/office/drawing/2014/main" id="{B1D21BB6-3118-954F-BF1D-327D612277B4}"/>
              </a:ext>
            </a:extLst>
          </p:cNvPr>
          <p:cNvSpPr>
            <a:spLocks noGrp="1"/>
          </p:cNvSpPr>
          <p:nvPr>
            <p:ph idx="1" hasCustomPrompt="1"/>
          </p:nvPr>
        </p:nvSpPr>
        <p:spPr>
          <a:xfrm>
            <a:off x="3691088" y="5829299"/>
            <a:ext cx="4630979" cy="739141"/>
          </a:xfrm>
          <a:prstGeom prst="rect">
            <a:avLst/>
          </a:prstGeom>
        </p:spPr>
        <p:txBody>
          <a:bodyPr>
            <a:normAutofit/>
          </a:bodyPr>
          <a:lstStyle>
            <a:lvl1pPr marL="0" indent="0" algn="ctr">
              <a:buNone/>
              <a:defRPr sz="1200" b="1">
                <a:solidFill>
                  <a:schemeClr val="bg1"/>
                </a:solidFill>
                <a:latin typeface="+mn-lt"/>
              </a:defRPr>
            </a:lvl1pPr>
            <a:lvl2pPr algn="l">
              <a:defRPr sz="1200">
                <a:solidFill>
                  <a:schemeClr val="bg1"/>
                </a:solidFill>
              </a:defRPr>
            </a:lvl2pPr>
            <a:lvl3pPr algn="l">
              <a:defRPr sz="1200">
                <a:solidFill>
                  <a:schemeClr val="bg1"/>
                </a:solidFill>
              </a:defRPr>
            </a:lvl3pPr>
            <a:lvl4pPr algn="l">
              <a:defRPr sz="1200">
                <a:solidFill>
                  <a:schemeClr val="bg1"/>
                </a:solidFill>
              </a:defRPr>
            </a:lvl4pPr>
            <a:lvl5pPr algn="l">
              <a:defRPr sz="1200">
                <a:solidFill>
                  <a:schemeClr val="bg1"/>
                </a:solidFill>
              </a:defRPr>
            </a:lvl5pPr>
          </a:lstStyle>
          <a:p>
            <a:pPr lvl="0"/>
            <a:r>
              <a:rPr lang="en-US"/>
              <a:t>[Name + Email]</a:t>
            </a:r>
          </a:p>
          <a:p>
            <a:pPr lvl="0"/>
            <a:r>
              <a:rPr lang="en-US"/>
              <a:t>[Date]</a:t>
            </a:r>
          </a:p>
        </p:txBody>
      </p:sp>
      <p:sp>
        <p:nvSpPr>
          <p:cNvPr id="3" name="TextBox 2">
            <a:extLst>
              <a:ext uri="{FF2B5EF4-FFF2-40B4-BE49-F238E27FC236}">
                <a16:creationId xmlns:a16="http://schemas.microsoft.com/office/drawing/2014/main" id="{41C251E9-D710-2C44-86A0-4B3C06DDBB46}"/>
              </a:ext>
            </a:extLst>
          </p:cNvPr>
          <p:cNvSpPr txBox="1"/>
          <p:nvPr userDrawn="1"/>
        </p:nvSpPr>
        <p:spPr>
          <a:xfrm>
            <a:off x="3691088" y="3023353"/>
            <a:ext cx="4630979" cy="769441"/>
          </a:xfrm>
          <a:prstGeom prst="rect">
            <a:avLst/>
          </a:prstGeom>
          <a:noFill/>
        </p:spPr>
        <p:txBody>
          <a:bodyPr wrap="square" rtlCol="0">
            <a:spAutoFit/>
          </a:bodyPr>
          <a:lstStyle/>
          <a:p>
            <a:pPr algn="ctr"/>
            <a:r>
              <a:rPr lang="en-US" sz="4400" b="0" dirty="0">
                <a:solidFill>
                  <a:schemeClr val="bg1"/>
                </a:solidFill>
                <a:latin typeface="+mn-lt"/>
              </a:rPr>
              <a:t>THANK YOU</a:t>
            </a:r>
          </a:p>
        </p:txBody>
      </p:sp>
    </p:spTree>
    <p:extLst>
      <p:ext uri="{BB962C8B-B14F-4D97-AF65-F5344CB8AC3E}">
        <p14:creationId xmlns:p14="http://schemas.microsoft.com/office/powerpoint/2010/main" val="234050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CAA25C5B-B89B-4440-939F-87D712867B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3064295B-18CF-4F70-9D11-4B90DD29231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6C05D371-12BE-439E-8999-A31D591B326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415858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with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5695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50FF6993-5751-A244-82E3-1EE8896CA9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80995812-38EA-4748-8C40-FEADDC0C45D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756475F6-3707-478E-92B5-253689774532}"/>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3819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5713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with image and text">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1"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4252E71-A0B6-9B43-930A-9BB20DF1C512}"/>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2"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D7F188E2-82D8-4946-AAB4-77AF0D6819A1}"/>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6" name="Text Placeholder 2">
            <a:extLst>
              <a:ext uri="{FF2B5EF4-FFF2-40B4-BE49-F238E27FC236}">
                <a16:creationId xmlns:a16="http://schemas.microsoft.com/office/drawing/2014/main" id="{AB1F206C-4D25-1C43-B0A9-49284AAB8BB1}"/>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7" name="Text Placeholder 2">
            <a:extLst>
              <a:ext uri="{FF2B5EF4-FFF2-40B4-BE49-F238E27FC236}">
                <a16:creationId xmlns:a16="http://schemas.microsoft.com/office/drawing/2014/main" id="{EC4BB4AD-6F22-A34B-991F-C4C65E1AFA3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pic>
        <p:nvPicPr>
          <p:cNvPr id="10" name="Picture 9">
            <a:extLst>
              <a:ext uri="{FF2B5EF4-FFF2-40B4-BE49-F238E27FC236}">
                <a16:creationId xmlns:a16="http://schemas.microsoft.com/office/drawing/2014/main" id="{B1019EBA-5CE7-2440-B663-2FAD1A43E8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01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9EEE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723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698" r:id="rId4"/>
    <p:sldLayoutId id="2147483857" r:id="rId5"/>
    <p:sldLayoutId id="2147483820" r:id="rId6"/>
    <p:sldLayoutId id="2147483855" r:id="rId7"/>
    <p:sldLayoutId id="2147483861" r:id="rId8"/>
    <p:sldLayoutId id="2147483697" r:id="rId9"/>
    <p:sldLayoutId id="2147483856" r:id="rId10"/>
    <p:sldLayoutId id="2147483825" r:id="rId11"/>
    <p:sldLayoutId id="2147483826" r:id="rId12"/>
    <p:sldLayoutId id="2147483828" r:id="rId13"/>
    <p:sldLayoutId id="2147483829" r:id="rId14"/>
    <p:sldLayoutId id="2147483860" r:id="rId15"/>
    <p:sldLayoutId id="2147483831" r:id="rId16"/>
    <p:sldLayoutId id="2147483832" r:id="rId17"/>
    <p:sldLayoutId id="2147483827" r:id="rId18"/>
    <p:sldLayoutId id="2147483833" r:id="rId19"/>
    <p:sldLayoutId id="2147483771" r:id="rId20"/>
    <p:sldLayoutId id="2147483773" r:id="rId21"/>
    <p:sldLayoutId id="2147483836" r:id="rId22"/>
    <p:sldLayoutId id="2147483772" r:id="rId23"/>
    <p:sldLayoutId id="2147483838" r:id="rId24"/>
    <p:sldLayoutId id="2147483839" r:id="rId25"/>
    <p:sldLayoutId id="2147483840" r:id="rId26"/>
    <p:sldLayoutId id="2147483841" r:id="rId27"/>
    <p:sldLayoutId id="2147483842" r:id="rId28"/>
    <p:sldLayoutId id="2147483843" r:id="rId29"/>
    <p:sldLayoutId id="2147483844" r:id="rId30"/>
    <p:sldLayoutId id="2147483848" r:id="rId31"/>
    <p:sldLayoutId id="2147483756" r:id="rId32"/>
    <p:sldLayoutId id="2147483851" r:id="rId33"/>
    <p:sldLayoutId id="2147483847" r:id="rId34"/>
    <p:sldLayoutId id="2147483845" r:id="rId35"/>
    <p:sldLayoutId id="2147483766" r:id="rId36"/>
    <p:sldLayoutId id="2147483763" r:id="rId37"/>
    <p:sldLayoutId id="2147483849" r:id="rId38"/>
    <p:sldLayoutId id="2147483850" r:id="rId39"/>
    <p:sldLayoutId id="2147483852" r:id="rId40"/>
    <p:sldLayoutId id="2147483853" r:id="rId41"/>
    <p:sldLayoutId id="2147483854" r:id="rId42"/>
  </p:sldLayoutIdLst>
  <p:hf hdr="0" dt="0"/>
  <p:txStyles>
    <p:titleStyle>
      <a:lvl1pPr algn="l" defTabSz="914400" rtl="0" eaLnBrk="1" latinLnBrk="0" hangingPunct="1">
        <a:lnSpc>
          <a:spcPct val="90000"/>
        </a:lnSpc>
        <a:spcBef>
          <a:spcPct val="0"/>
        </a:spcBef>
        <a:buNone/>
        <a:defRPr sz="4400" kern="1200">
          <a:solidFill>
            <a:schemeClr val="tx1">
              <a:lumMod val="50000"/>
            </a:schemeClr>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ass-lang.com/" TargetMode="External"/><Relationship Id="rId2" Type="http://schemas.openxmlformats.org/officeDocument/2006/relationships/image" Target="../media/image12.jpg"/><Relationship Id="rId1" Type="http://schemas.openxmlformats.org/officeDocument/2006/relationships/slideLayout" Target="../slideLayouts/slideLayout41.xml"/><Relationship Id="rId4" Type="http://schemas.openxmlformats.org/officeDocument/2006/relationships/hyperlink" Target="http://compass-styl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EF772A-50B6-4CE1-A06C-7F43609D47AF}"/>
              </a:ext>
            </a:extLst>
          </p:cNvPr>
          <p:cNvSpPr>
            <a:spLocks noGrp="1"/>
          </p:cNvSpPr>
          <p:nvPr>
            <p:ph type="body" sz="quarter" idx="11"/>
          </p:nvPr>
        </p:nvSpPr>
        <p:spPr/>
        <p:txBody>
          <a:bodyPr/>
          <a:lstStyle/>
          <a:p>
            <a:r>
              <a:rPr lang="en-GB" dirty="0"/>
              <a:t>Sass</a:t>
            </a:r>
          </a:p>
        </p:txBody>
      </p:sp>
      <p:sp>
        <p:nvSpPr>
          <p:cNvPr id="6" name="Text Placeholder 5">
            <a:extLst>
              <a:ext uri="{FF2B5EF4-FFF2-40B4-BE49-F238E27FC236}">
                <a16:creationId xmlns:a16="http://schemas.microsoft.com/office/drawing/2014/main" id="{4FC4EB2B-6AEC-41EF-96A9-D0A094CEC313}"/>
              </a:ext>
            </a:extLst>
          </p:cNvPr>
          <p:cNvSpPr>
            <a:spLocks noGrp="1"/>
          </p:cNvSpPr>
          <p:nvPr>
            <p:ph type="body" sz="quarter" idx="12"/>
          </p:nvPr>
        </p:nvSpPr>
        <p:spPr/>
        <p:txBody>
          <a:bodyPr/>
          <a:lstStyle/>
          <a:p>
            <a:r>
              <a:rPr lang="en-GB" dirty="0"/>
              <a:t>Syntactically Awesome Style Sheets</a:t>
            </a:r>
          </a:p>
        </p:txBody>
      </p:sp>
    </p:spTree>
    <p:extLst>
      <p:ext uri="{BB962C8B-B14F-4D97-AF65-F5344CB8AC3E}">
        <p14:creationId xmlns:p14="http://schemas.microsoft.com/office/powerpoint/2010/main" val="331005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Extend/Inheritance</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9443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BC631D-7FEB-4AD2-8396-853D277177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21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erson standing in a room&#10;&#10;Description automatically generated">
            <a:extLst>
              <a:ext uri="{FF2B5EF4-FFF2-40B4-BE49-F238E27FC236}">
                <a16:creationId xmlns:a16="http://schemas.microsoft.com/office/drawing/2014/main" id="{BB953432-5584-4CB9-8F40-BB4FC65CDF2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11" r="1911"/>
          <a:stretch>
            <a:fillRect/>
          </a:stretch>
        </p:blipFill>
        <p:spPr/>
      </p:pic>
      <p:sp>
        <p:nvSpPr>
          <p:cNvPr id="12" name="Rectangle 11">
            <a:extLst>
              <a:ext uri="{FF2B5EF4-FFF2-40B4-BE49-F238E27FC236}">
                <a16:creationId xmlns:a16="http://schemas.microsoft.com/office/drawing/2014/main" id="{6C55EEEE-2562-4326-B178-D62E71321AEE}"/>
              </a:ext>
            </a:extLst>
          </p:cNvPr>
          <p:cNvSpPr/>
          <p:nvPr/>
        </p:nvSpPr>
        <p:spPr>
          <a:xfrm>
            <a:off x="0" y="0"/>
            <a:ext cx="12191999" cy="6858000"/>
          </a:xfrm>
          <a:prstGeom prst="rect">
            <a:avLst/>
          </a:prstGeom>
          <a:solidFill>
            <a:schemeClr val="tx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a:extLst>
              <a:ext uri="{FF2B5EF4-FFF2-40B4-BE49-F238E27FC236}">
                <a16:creationId xmlns:a16="http://schemas.microsoft.com/office/drawing/2014/main" id="{F5C69634-0A95-42AD-8C0E-EE1D3E507A1E}"/>
              </a:ext>
            </a:extLst>
          </p:cNvPr>
          <p:cNvSpPr>
            <a:spLocks noGrp="1"/>
          </p:cNvSpPr>
          <p:nvPr>
            <p:ph sz="quarter" idx="11"/>
          </p:nvPr>
        </p:nvSpPr>
        <p:spPr/>
        <p:txBody>
          <a:bodyPr/>
          <a:lstStyle/>
          <a:p>
            <a:endParaRPr lang="en-GB" dirty="0"/>
          </a:p>
        </p:txBody>
      </p:sp>
      <p:sp>
        <p:nvSpPr>
          <p:cNvPr id="4" name="Title 3">
            <a:extLst>
              <a:ext uri="{FF2B5EF4-FFF2-40B4-BE49-F238E27FC236}">
                <a16:creationId xmlns:a16="http://schemas.microsoft.com/office/drawing/2014/main" id="{0744B0A1-3CC3-40AC-9FFC-65D0AD279864}"/>
              </a:ext>
            </a:extLst>
          </p:cNvPr>
          <p:cNvSpPr>
            <a:spLocks noGrp="1"/>
          </p:cNvSpPr>
          <p:nvPr>
            <p:ph type="ctrTitle"/>
          </p:nvPr>
        </p:nvSpPr>
        <p:spPr/>
        <p:txBody>
          <a:bodyPr>
            <a:noAutofit/>
          </a:bodyPr>
          <a:lstStyle/>
          <a:p>
            <a:r>
              <a:rPr lang="en-GB" sz="2400" dirty="0"/>
              <a:t>If you ask me if I think CSS pre-processors are worth learning, incorporating into your workflow, and what my favourite is, I'd tell you: yes, yes, and </a:t>
            </a:r>
            <a:r>
              <a:rPr lang="en-GB" sz="2400" dirty="0">
                <a:hlinkClick r:id="rId3">
                  <a:extLst>
                    <a:ext uri="{A12FA001-AC4F-418D-AE19-62706E023703}">
                      <ahyp:hlinkClr xmlns:ahyp="http://schemas.microsoft.com/office/drawing/2018/hyperlinkcolor" val="tx"/>
                    </a:ext>
                  </a:extLst>
                </a:hlinkClick>
              </a:rPr>
              <a:t>Sass</a:t>
            </a:r>
            <a:r>
              <a:rPr lang="en-GB" sz="2400" dirty="0"/>
              <a:t> with </a:t>
            </a:r>
            <a:r>
              <a:rPr lang="en-GB" sz="2400" dirty="0">
                <a:hlinkClick r:id="rId4">
                  <a:extLst>
                    <a:ext uri="{A12FA001-AC4F-418D-AE19-62706E023703}">
                      <ahyp:hlinkClr xmlns:ahyp="http://schemas.microsoft.com/office/drawing/2018/hyperlinkcolor" val="tx"/>
                    </a:ext>
                  </a:extLst>
                </a:hlinkClick>
              </a:rPr>
              <a:t>Compass</a:t>
            </a:r>
            <a:r>
              <a:rPr lang="en-GB" sz="2400" dirty="0"/>
              <a:t>.</a:t>
            </a:r>
            <a:br>
              <a:rPr lang="en-GB" sz="2400" dirty="0"/>
            </a:br>
            <a:r>
              <a:rPr lang="en-GB" sz="2400" dirty="0"/>
              <a:t>- Chris </a:t>
            </a:r>
            <a:r>
              <a:rPr lang="en-GB" sz="2400" dirty="0" err="1"/>
              <a:t>Coyier</a:t>
            </a:r>
            <a:r>
              <a:rPr lang="en-GB" sz="2400" dirty="0"/>
              <a:t> -</a:t>
            </a:r>
          </a:p>
        </p:txBody>
      </p:sp>
      <p:sp>
        <p:nvSpPr>
          <p:cNvPr id="7" name="Content Placeholder 6">
            <a:extLst>
              <a:ext uri="{FF2B5EF4-FFF2-40B4-BE49-F238E27FC236}">
                <a16:creationId xmlns:a16="http://schemas.microsoft.com/office/drawing/2014/main" id="{E9215B5A-2931-4D9B-9324-10799EC4848E}"/>
              </a:ext>
            </a:extLst>
          </p:cNvPr>
          <p:cNvSpPr>
            <a:spLocks noGrp="1"/>
          </p:cNvSpPr>
          <p:nvPr>
            <p:ph sz="quarter" idx="12"/>
          </p:nvPr>
        </p:nvSpPr>
        <p:spPr/>
        <p:txBody>
          <a:bodyPr/>
          <a:lstStyle/>
          <a:p>
            <a:endParaRPr lang="en-GB" dirty="0"/>
          </a:p>
        </p:txBody>
      </p:sp>
    </p:spTree>
    <p:extLst>
      <p:ext uri="{BB962C8B-B14F-4D97-AF65-F5344CB8AC3E}">
        <p14:creationId xmlns:p14="http://schemas.microsoft.com/office/powerpoint/2010/main" val="416331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87A56-8970-4C61-8EBC-2A71207C89B4}"/>
              </a:ext>
            </a:extLst>
          </p:cNvPr>
          <p:cNvSpPr>
            <a:spLocks noGrp="1"/>
          </p:cNvSpPr>
          <p:nvPr>
            <p:ph type="title"/>
          </p:nvPr>
        </p:nvSpPr>
        <p:spPr/>
        <p:txBody>
          <a:bodyPr/>
          <a:lstStyle/>
          <a:p>
            <a:r>
              <a:rPr lang="en-GB" dirty="0"/>
              <a:t>What is Sass?</a:t>
            </a:r>
          </a:p>
        </p:txBody>
      </p:sp>
      <p:sp>
        <p:nvSpPr>
          <p:cNvPr id="5" name="Text Placeholder 4">
            <a:extLst>
              <a:ext uri="{FF2B5EF4-FFF2-40B4-BE49-F238E27FC236}">
                <a16:creationId xmlns:a16="http://schemas.microsoft.com/office/drawing/2014/main" id="{48756355-325E-4A5B-81E2-CAD21BC095A8}"/>
              </a:ext>
            </a:extLst>
          </p:cNvPr>
          <p:cNvSpPr>
            <a:spLocks noGrp="1"/>
          </p:cNvSpPr>
          <p:nvPr>
            <p:ph type="body" sz="quarter" idx="12"/>
          </p:nvPr>
        </p:nvSpPr>
        <p:spPr/>
        <p:txBody>
          <a:bodyPr/>
          <a:lstStyle/>
          <a:p>
            <a:r>
              <a:rPr lang="en-GB" cap="all" dirty="0"/>
              <a:t>CSS</a:t>
            </a:r>
            <a:r>
              <a:rPr lang="en-GB" dirty="0"/>
              <a:t> with superpowers – Sass Team</a:t>
            </a:r>
          </a:p>
        </p:txBody>
      </p:sp>
      <p:pic>
        <p:nvPicPr>
          <p:cNvPr id="30" name="Picture Placeholder 29" descr="A screen shot of a computer&#10;&#10;Description automatically generated">
            <a:extLst>
              <a:ext uri="{FF2B5EF4-FFF2-40B4-BE49-F238E27FC236}">
                <a16:creationId xmlns:a16="http://schemas.microsoft.com/office/drawing/2014/main" id="{D5F453C1-73AF-4D58-BA35-6580950F01D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5059" r="32427"/>
          <a:stretch/>
        </p:blipFill>
        <p:spPr>
          <a:xfrm>
            <a:off x="5310906" y="-1"/>
            <a:ext cx="6881094" cy="6858000"/>
          </a:xfrm>
        </p:spPr>
      </p:pic>
    </p:spTree>
    <p:extLst>
      <p:ext uri="{BB962C8B-B14F-4D97-AF65-F5344CB8AC3E}">
        <p14:creationId xmlns:p14="http://schemas.microsoft.com/office/powerpoint/2010/main" val="208470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What is it?</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p:txBody>
          <a:bodyPr/>
          <a:lstStyle/>
          <a:p>
            <a:r>
              <a:rPr lang="en-GB" dirty="0"/>
              <a:t>Sass is the most mature, stable, and powerful professional grade </a:t>
            </a:r>
            <a:r>
              <a:rPr lang="en-GB" cap="all" dirty="0"/>
              <a:t>CSS</a:t>
            </a:r>
            <a:r>
              <a:rPr lang="en-GB" dirty="0"/>
              <a:t> extension language in the world.</a:t>
            </a:r>
          </a:p>
          <a:p>
            <a:endParaRPr lang="en-GB" dirty="0"/>
          </a:p>
          <a:p>
            <a:pPr marL="285750" indent="-285750">
              <a:buFont typeface="Arial" panose="020B0604020202020204" pitchFamily="34" charset="0"/>
              <a:buChar char="•"/>
            </a:pPr>
            <a:r>
              <a:rPr lang="en-GB" dirty="0"/>
              <a:t>CSS Compatible</a:t>
            </a:r>
          </a:p>
          <a:p>
            <a:pPr marL="971550" lvl="1" indent="-285750"/>
            <a:r>
              <a:rPr lang="en-GB" dirty="0"/>
              <a:t>Sass is completely compatible with all versions of CSS, allowing you to seamlessly use any available CSS libraries.</a:t>
            </a:r>
          </a:p>
          <a:p>
            <a:pPr marL="285750" indent="-285750">
              <a:buFont typeface="Arial" panose="020B0604020202020204" pitchFamily="34" charset="0"/>
              <a:buChar char="•"/>
            </a:pPr>
            <a:r>
              <a:rPr lang="en-GB" dirty="0"/>
              <a:t>Feature Rich</a:t>
            </a:r>
          </a:p>
          <a:p>
            <a:pPr marL="971550" lvl="1" indent="-285750"/>
            <a:r>
              <a:rPr lang="en-GB" dirty="0"/>
              <a:t>Sass boasts more features and abilities than any other CSS extension language out there.</a:t>
            </a:r>
          </a:p>
          <a:p>
            <a:pPr marL="285750" indent="-285750">
              <a:buFont typeface="Arial" panose="020B0604020202020204" pitchFamily="34" charset="0"/>
              <a:buChar char="•"/>
            </a:pPr>
            <a:r>
              <a:rPr lang="en-GB" dirty="0"/>
              <a:t>Mature</a:t>
            </a:r>
          </a:p>
          <a:p>
            <a:pPr marL="971550" lvl="1" indent="-285750"/>
            <a:r>
              <a:rPr lang="en-GB" dirty="0"/>
              <a:t>Sass has been actively supported for over 12 years!</a:t>
            </a:r>
          </a:p>
          <a:p>
            <a:pPr marL="285750" indent="-285750">
              <a:buFont typeface="Arial" panose="020B0604020202020204" pitchFamily="34" charset="0"/>
              <a:buChar char="•"/>
            </a:pPr>
            <a:r>
              <a:rPr lang="en-GB" dirty="0"/>
              <a:t>Industry Approved</a:t>
            </a:r>
          </a:p>
          <a:p>
            <a:pPr marL="971550" lvl="1" indent="-285750"/>
            <a:r>
              <a:rPr lang="en-GB" dirty="0"/>
              <a:t>Sass has steadily become an industry standard with many job specs listing Sass as either a desirable skill or requirement of the role.</a:t>
            </a:r>
          </a:p>
        </p:txBody>
      </p:sp>
    </p:spTree>
    <p:extLst>
      <p:ext uri="{BB962C8B-B14F-4D97-AF65-F5344CB8AC3E}">
        <p14:creationId xmlns:p14="http://schemas.microsoft.com/office/powerpoint/2010/main" val="304586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Nesting</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9249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Variables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747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Operators</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5162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err="1"/>
              <a:t>Mixins</a:t>
            </a:r>
            <a:endParaRPr lang="en-US" dirty="0"/>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0941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Conditionals &amp; Loops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1583965"/>
      </p:ext>
    </p:extLst>
  </p:cSld>
  <p:clrMapOvr>
    <a:masterClrMapping/>
  </p:clrMapOvr>
</p:sld>
</file>

<file path=ppt/theme/theme1.xml><?xml version="1.0" encoding="utf-8"?>
<a:theme xmlns:a="http://schemas.openxmlformats.org/drawingml/2006/main" name="Dentsu Data Service Master">
  <a:themeElements>
    <a:clrScheme name="Custom 1">
      <a:dk1>
        <a:srgbClr val="595959"/>
      </a:dk1>
      <a:lt1>
        <a:srgbClr val="FFFFFF"/>
      </a:lt1>
      <a:dk2>
        <a:srgbClr val="44546A"/>
      </a:dk2>
      <a:lt2>
        <a:srgbClr val="E7E6E6"/>
      </a:lt2>
      <a:accent1>
        <a:srgbClr val="1BBC8C"/>
      </a:accent1>
      <a:accent2>
        <a:srgbClr val="A6A6A6"/>
      </a:accent2>
      <a:accent3>
        <a:srgbClr val="595959"/>
      </a:accent3>
      <a:accent4>
        <a:srgbClr val="E9EEEF"/>
      </a:accent4>
      <a:accent5>
        <a:srgbClr val="1791C2"/>
      </a:accent5>
      <a:accent6>
        <a:srgbClr val="FFBE76"/>
      </a:accent6>
      <a:hlink>
        <a:srgbClr val="38BC91"/>
      </a:hlink>
      <a:folHlink>
        <a:srgbClr val="A6A6A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BC726EE38154FA0168BFECF324C2B" ma:contentTypeVersion="4" ma:contentTypeDescription="Create a new document." ma:contentTypeScope="" ma:versionID="938ddb3ea45bef987e7f25ee101b1b9b">
  <xsd:schema xmlns:xsd="http://www.w3.org/2001/XMLSchema" xmlns:xs="http://www.w3.org/2001/XMLSchema" xmlns:p="http://schemas.microsoft.com/office/2006/metadata/properties" xmlns:ns2="c85a426e-512c-403f-b162-acc8a32aa24c" xmlns:ns3="d3ebbe60-3df8-412c-bb94-9d27aafd3002" targetNamespace="http://schemas.microsoft.com/office/2006/metadata/properties" ma:root="true" ma:fieldsID="8a3c29302bf184fe50b9b94e18e04037" ns2:_="" ns3:_="">
    <xsd:import namespace="c85a426e-512c-403f-b162-acc8a32aa24c"/>
    <xsd:import namespace="d3ebbe60-3df8-412c-bb94-9d27aafd300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a426e-512c-403f-b162-acc8a32a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ebbe60-3df8-412c-bb94-9d27aafd30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0276D4-0FA0-449A-8A1C-AB48847BE4BE}">
  <ds:schemaRefs>
    <ds:schemaRef ds:uri="d3ebbe60-3df8-412c-bb94-9d27aafd3002"/>
    <ds:schemaRef ds:uri="http://purl.org/dc/elements/1.1/"/>
    <ds:schemaRef ds:uri="http://schemas.openxmlformats.org/package/2006/metadata/core-properties"/>
    <ds:schemaRef ds:uri="c85a426e-512c-403f-b162-acc8a32aa24c"/>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626B977-2211-4C15-8F1A-80E2FF836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a426e-512c-403f-b162-acc8a32aa24c"/>
    <ds:schemaRef ds:uri="d3ebbe60-3df8-412c-bb94-9d27aafd3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60F8F6-9D3D-4D53-A54C-31107681F9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1778</TotalTime>
  <Words>69</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Lato</vt:lpstr>
      <vt:lpstr>Dentsu Data Service Master</vt:lpstr>
      <vt:lpstr>PowerPoint Presentation</vt:lpstr>
      <vt:lpstr>If you ask me if I think CSS pre-processors are worth learning, incorporating into your workflow, and what my favourite is, I'd tell you: yes, yes, and Sass with Compass. - Chris Coyier -</vt:lpstr>
      <vt:lpstr>What is Sass?</vt:lpstr>
      <vt:lpstr>What is 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Juhlin</dc:creator>
  <cp:lastModifiedBy>Benji Cohen</cp:lastModifiedBy>
  <cp:revision>17</cp:revision>
  <dcterms:modified xsi:type="dcterms:W3CDTF">2019-06-10T10:22:37Z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0x010100F75BC726EE38154FA0168BFECF324C2B</vt:lpwstr>
  </property>
</Properties>
</file>