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4"/>
  </p:sldMasterIdLst>
  <p:sldIdLst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TT Commons Pro" panose="020B0103030102020204" pitchFamily="34" charset="0"/>
      <p:regular r:id="rId12"/>
      <p:bold r:id="rId13"/>
    </p:embeddedFont>
    <p:embeddedFont>
      <p:font typeface="TT Commons Pro DemiBold" panose="020B0103030102020204" pitchFamily="34" charset="0"/>
      <p:bold r:id="rId14"/>
    </p:embeddedFont>
    <p:embeddedFont>
      <p:font typeface="TT Commons Pro Medium" panose="020B0103030102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D9428A-6E4C-497C-9E1F-7F4EB4716B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8000" y="870575"/>
            <a:ext cx="7020000" cy="1551194"/>
          </a:xfrm>
        </p:spPr>
        <p:txBody>
          <a:bodyPr anchor="t" anchorCtr="0">
            <a:spAutoFit/>
          </a:bodyPr>
          <a:lstStyle>
            <a:lvl1pPr algn="l">
              <a:defRPr sz="56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65588-0D63-508A-2B6B-7C7DB7D2DB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000" y="2664000"/>
            <a:ext cx="4387787" cy="394723"/>
          </a:xfrm>
        </p:spPr>
        <p:txBody>
          <a:bodyPr wrap="square">
            <a:spAutoFit/>
          </a:bodyPr>
          <a:lstStyle>
            <a:lvl1pPr marL="0" indent="0" algn="l">
              <a:buNone/>
              <a:defRPr sz="2700" b="0"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259C888-EE1D-88EE-B7FA-41DBC43B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8000" y="457200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2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25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+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186" y="473169"/>
            <a:ext cx="3746814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727813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</a:t>
            </a:r>
            <a:br>
              <a:rPr lang="en-US" dirty="0"/>
            </a:br>
            <a:r>
              <a:rPr lang="en-US" dirty="0"/>
              <a:t>lines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376001"/>
            <a:ext cx="3420000" cy="40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F00E2A74-2AB3-1BE2-B80E-393BBD26D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8139" y="2376001"/>
            <a:ext cx="3420000" cy="40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Statement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4470F46C-7191-FDBD-9D99-FB20C4152CD0}"/>
              </a:ext>
            </a:extLst>
          </p:cNvPr>
          <p:cNvSpPr/>
          <p:nvPr/>
        </p:nvSpPr>
        <p:spPr>
          <a:xfrm>
            <a:off x="0" y="6099910"/>
            <a:ext cx="1542573" cy="758090"/>
          </a:xfrm>
          <a:custGeom>
            <a:avLst/>
            <a:gdLst>
              <a:gd name="connsiteX0" fmla="*/ 1268921 w 1542573"/>
              <a:gd name="connsiteY0" fmla="*/ 288413 h 758090"/>
              <a:gd name="connsiteX1" fmla="*/ 565595 w 1542573"/>
              <a:gd name="connsiteY1" fmla="*/ 40667 h 758090"/>
              <a:gd name="connsiteX2" fmla="*/ 0 w 1542573"/>
              <a:gd name="connsiteY2" fmla="*/ 5425 h 758090"/>
              <a:gd name="connsiteX3" fmla="*/ 0 w 1542573"/>
              <a:gd name="connsiteY3" fmla="*/ 758090 h 758090"/>
              <a:gd name="connsiteX4" fmla="*/ 1542574 w 1542573"/>
              <a:gd name="connsiteY4" fmla="*/ 758090 h 758090"/>
              <a:gd name="connsiteX5" fmla="*/ 1268921 w 1542573"/>
              <a:gd name="connsiteY5" fmla="*/ 288413 h 75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2573" h="758090">
                <a:moveTo>
                  <a:pt x="1268921" y="288413"/>
                </a:moveTo>
                <a:cubicBezTo>
                  <a:pt x="1125284" y="188019"/>
                  <a:pt x="922496" y="98103"/>
                  <a:pt x="565595" y="40667"/>
                </a:cubicBezTo>
                <a:cubicBezTo>
                  <a:pt x="399574" y="13997"/>
                  <a:pt x="209074" y="-11434"/>
                  <a:pt x="0" y="5425"/>
                </a:cubicBezTo>
                <a:lnTo>
                  <a:pt x="0" y="758090"/>
                </a:lnTo>
                <a:lnTo>
                  <a:pt x="1542574" y="758090"/>
                </a:lnTo>
                <a:cubicBezTo>
                  <a:pt x="1508760" y="568257"/>
                  <a:pt x="1421321" y="394902"/>
                  <a:pt x="1268921" y="2884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73200" cy="346249"/>
          </a:xfrm>
        </p:spPr>
        <p:txBody>
          <a:bodyPr wrap="square">
            <a:spAutoFit/>
          </a:bodyPr>
          <a:lstStyle>
            <a:lvl1pPr>
              <a:defRPr sz="2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long title can go here</a:t>
            </a: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FDFBA0-3584-9B1A-DD0F-73E42445F2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000" y="1980000"/>
            <a:ext cx="8100000" cy="238848"/>
          </a:xfrm>
        </p:spPr>
        <p:txBody>
          <a:bodyPr wrap="square">
            <a:spAutoFit/>
          </a:bodyPr>
          <a:lstStyle>
            <a:lvl1pPr marL="0" indent="0" algn="ctr">
              <a:buNone/>
              <a:defRPr sz="1552" b="0" i="0">
                <a:solidFill>
                  <a:schemeClr val="accent1"/>
                </a:solidFill>
                <a:latin typeface="TT Commons Pro DemiBold" panose="020B0103030102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Long text to go here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3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990000"/>
            <a:ext cx="4788000" cy="1140697"/>
          </a:xfrm>
        </p:spPr>
        <p:txBody>
          <a:bodyPr/>
          <a:lstStyle>
            <a:lvl1pPr>
              <a:lnSpc>
                <a:spcPct val="95000"/>
              </a:lnSpc>
              <a:spcBef>
                <a:spcPts val="1000"/>
              </a:spcBef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2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990000"/>
            <a:ext cx="4788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64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999" y="2700000"/>
            <a:ext cx="7020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82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Form Messaging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999" y="2700000"/>
            <a:ext cx="7020000" cy="1140697"/>
          </a:xfrm>
        </p:spPr>
        <p:txBody>
          <a:bodyPr/>
          <a:lstStyle>
            <a:lvl1pPr>
              <a:spcBef>
                <a:spcPts val="1000"/>
              </a:spcBef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52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FEC3479-B905-03A8-D534-F448CF226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2491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0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95327"/>
          </a:xfrm>
        </p:spPr>
        <p:txBody>
          <a:bodyPr/>
          <a:lstStyle>
            <a:lvl1pPr>
              <a:defRPr sz="15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96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FEC3479-B905-03A8-D534-F448CF226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2491" y="2160000"/>
            <a:ext cx="4179509" cy="1146596"/>
          </a:xfrm>
        </p:spPr>
        <p:txBody>
          <a:bodyPr/>
          <a:lstStyle>
            <a:lvl1pPr marL="144000" indent="-144000">
              <a:spcBef>
                <a:spcPts val="4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4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9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F501AA-B2A5-0D54-198C-F049F92E87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8000" y="870575"/>
            <a:ext cx="7020000" cy="775597"/>
          </a:xfrm>
        </p:spPr>
        <p:txBody>
          <a:bodyPr anchor="t" anchorCtr="0">
            <a:spAutoFit/>
          </a:bodyPr>
          <a:lstStyle>
            <a:lvl1pPr algn="l">
              <a:defRPr sz="5600" b="1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46C2C3A-91BC-B9DF-666C-279D52DB3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000" y="2664000"/>
            <a:ext cx="4359135" cy="394723"/>
          </a:xfrm>
        </p:spPr>
        <p:txBody>
          <a:bodyPr wrap="square">
            <a:spAutoFit/>
          </a:bodyPr>
          <a:lstStyle>
            <a:lvl1pPr marL="0" indent="0" algn="l">
              <a:buNone/>
              <a:defRPr sz="27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5F2F4F-3AB5-5C1A-3950-4251F2FF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8000" y="457200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57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97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7E8707C-B436-A751-7C13-8B994409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0ED3F5-FE79-904E-B427-8CDF1E9E3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160000"/>
            <a:ext cx="4179509" cy="1140697"/>
          </a:xfrm>
        </p:spPr>
        <p:txBody>
          <a:bodyPr/>
          <a:lstStyle>
            <a:lvl1pPr>
              <a:defRPr sz="15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24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21479A-8A8B-C96A-F182-F88BED01D4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87576" y="2163251"/>
            <a:ext cx="6192000" cy="2558393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5000"/>
              </a:lnSpc>
              <a:buNone/>
              <a:defRPr sz="35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</a:t>
            </a:r>
            <a:br>
              <a:rPr lang="en-US" dirty="0"/>
            </a:b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br>
              <a:rPr lang="en-US" dirty="0"/>
            </a:b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  <a:br>
              <a:rPr lang="en-US" dirty="0"/>
            </a:b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sed</a:t>
            </a:r>
            <a:br>
              <a:rPr lang="en-US" dirty="0"/>
            </a:b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4F10302-5C5A-0996-82E4-4D8693AD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E05F13-8BEB-910C-D9AF-BF2B10DE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6000" y="3636000"/>
            <a:ext cx="9000000" cy="969496"/>
          </a:xfrm>
        </p:spPr>
        <p:txBody>
          <a:bodyPr anchor="t" anchorCtr="0">
            <a:spAutoFit/>
          </a:bodyPr>
          <a:lstStyle>
            <a:lvl1pPr algn="ctr">
              <a:defRPr sz="7000" b="1" spc="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EF08E9-7E13-FEFF-5F3C-992770D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6CEEAA-E037-7E57-FF18-805794BE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99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926-0921-E366-78D6-EC525D49C1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6000" y="3636000"/>
            <a:ext cx="9000000" cy="969496"/>
          </a:xfrm>
        </p:spPr>
        <p:txBody>
          <a:bodyPr anchor="t" anchorCtr="0">
            <a:spAutoFit/>
          </a:bodyPr>
          <a:lstStyle>
            <a:lvl1pPr algn="ctr">
              <a:defRPr sz="7000" b="1" spc="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1DBB453-826D-96AC-FED9-90D3C2F1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237C5C-1CD7-B79C-557B-E2DF4513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95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Imag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4CFB7A9-F1A7-9BE2-B7D1-1AD45205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00EB42-19A1-329F-3F98-E421DE17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58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858697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EE194-17F4-8B5A-95C1-079F7C373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2078243"/>
            <a:ext cx="4213225" cy="11480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8676E9-CB33-A69D-280B-0EDC780B4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850" y="2346385"/>
            <a:ext cx="11509375" cy="401949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66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F0D47A-52D3-09C4-8DEB-7799ED0EC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4179509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EE194-17F4-8B5A-95C1-079F7C373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2078243"/>
            <a:ext cx="4213225" cy="11480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8676E9-CB33-A69D-280B-0EDC780B4D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850" y="2346385"/>
            <a:ext cx="11509375" cy="401949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EEC32-A0AA-21C0-B4B6-F03ECCB2AE75}"/>
              </a:ext>
            </a:extLst>
          </p:cNvPr>
          <p:cNvSpPr txBox="1"/>
          <p:nvPr/>
        </p:nvSpPr>
        <p:spPr>
          <a:xfrm>
            <a:off x="3346076" y="2890391"/>
            <a:ext cx="549984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0" b="1" i="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740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ECC9D28-AE4C-682C-89CC-D3A635B4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00" y="6429600"/>
            <a:ext cx="586800" cy="23789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048D2E-F80B-0E0B-FD49-D18AE09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D3B88A-49CF-2EC8-67FF-BEEBB2AF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6108006" cy="581698"/>
          </a:xfrm>
        </p:spPr>
        <p:txBody>
          <a:bodyPr wrap="square">
            <a:spAutoFit/>
          </a:bodyPr>
          <a:lstStyle>
            <a:lvl1pPr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Contents or Agenda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000" y="2178000"/>
            <a:ext cx="6480000" cy="380104"/>
          </a:xfrm>
        </p:spPr>
        <p:txBody>
          <a:bodyPr/>
          <a:lstStyle>
            <a:lvl1pPr>
              <a:spcBef>
                <a:spcPts val="1000"/>
              </a:spcBef>
              <a:defRPr sz="2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GB" dirty="0"/>
              <a:t>Section Title with Chapter in Demibold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EC97F4B-44E0-7C6F-4B68-3C6144E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0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6108006" cy="581698"/>
          </a:xfrm>
        </p:spPr>
        <p:txBody>
          <a:bodyPr wrap="square">
            <a:spAutoFit/>
          </a:bodyPr>
          <a:lstStyle>
            <a:lvl1pPr>
              <a:defRPr sz="42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 or Agenda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2520000"/>
            <a:ext cx="6480000" cy="415498"/>
          </a:xfrm>
        </p:spPr>
        <p:txBody>
          <a:bodyPr/>
          <a:lstStyle>
            <a:lvl1pPr>
              <a:spcBef>
                <a:spcPts val="1000"/>
              </a:spcBef>
              <a:defRPr sz="2600">
                <a:solidFill>
                  <a:schemeClr val="accent1"/>
                </a:solidFill>
              </a:defRPr>
            </a:lvl1pPr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GB" dirty="0"/>
              <a:t>Section Title with Chapter in Demibold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59C2A-15A1-FCE3-5ED1-0A52AFE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6594-AF52-57E4-842C-75A28CDD7D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86000" y="2446059"/>
            <a:ext cx="7020000" cy="1938992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70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Place divider title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09CE83-D729-72A6-79A7-E4D6BE4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EF44E4-F2D4-BA7B-430A-406F2EBF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7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6594-AF52-57E4-842C-75A28CDD7D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86000" y="2446059"/>
            <a:ext cx="7020000" cy="1938992"/>
          </a:xfrm>
        </p:spPr>
        <p:txBody>
          <a:bodyPr wrap="square" anchor="ctr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Place divider title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09CE83-D729-72A6-79A7-E4D6BE4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EF44E4-F2D4-BA7B-430A-406F2EBF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bg2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44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7028-D6F9-540F-05FD-21A43F4BC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3444600" cy="747897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3110-DFB7-460B-CD29-A20F04E6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200" y="6516000"/>
            <a:ext cx="540000" cy="18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DCE68E-E8DB-4593-D89B-EA7053A67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1368000"/>
            <a:ext cx="3444600" cy="497059"/>
          </a:xfrm>
        </p:spPr>
        <p:txBody>
          <a:bodyPr wrap="square">
            <a:spAutoFit/>
          </a:bodyPr>
          <a:lstStyle>
            <a:lvl1pPr marL="0" indent="0">
              <a:buNone/>
              <a:defRPr sz="1700" b="0" i="0">
                <a:solidFill>
                  <a:schemeClr val="tx1"/>
                </a:solidFill>
                <a:latin typeface="TT Commons Pro DemiBold" panose="020B010303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and additional</a:t>
            </a:r>
            <a:br>
              <a:rPr lang="en-US" dirty="0"/>
            </a:br>
            <a:r>
              <a:rPr lang="en-US" dirty="0"/>
              <a:t>text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1FE8F7-41A9-48F2-7A01-FA2025940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3650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ECA871C-EC88-8DD1-02FB-CC8CA24AE5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4156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F889771-1092-9615-0CB1-D9FFB3F51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4662" y="116168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B82CB7A-47B9-5E89-95DB-A43C47EAB4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63650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AC5ACB0C-A82A-2C67-CFF5-793B90640E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4156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C6F3DA5-F154-CD07-11D2-84E5179676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24662" y="3549845"/>
            <a:ext cx="1760538" cy="2146113"/>
          </a:xfrm>
          <a:prstGeom prst="roundRect">
            <a:avLst>
              <a:gd name="adj" fmla="val 0"/>
            </a:avLst>
          </a:prstGeom>
          <a:solidFill>
            <a:schemeClr val="tx2"/>
          </a:solidFill>
        </p:spPr>
        <p:txBody>
          <a:bodyPr lIns="72000" tIns="72000" rIns="72000" bIns="108000" anchor="ctr">
            <a:noAutofit/>
          </a:bodyPr>
          <a:lstStyle>
            <a:lvl1pPr algn="ctr">
              <a:defRPr b="1">
                <a:solidFill>
                  <a:schemeClr val="bg1"/>
                </a:solidFill>
                <a:latin typeface="TT Commons Pro" panose="020B0103030102020204" pitchFamily="34" charset="0"/>
              </a:defRPr>
            </a:lvl1pPr>
          </a:lstStyle>
          <a:p>
            <a:pPr lvl="0"/>
            <a:r>
              <a:rPr lang="en-GB" dirty="0"/>
              <a:t>Title here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06C4DA-6D81-3705-3CB3-D278935A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0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lumn Text +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2000" y="476211"/>
            <a:ext cx="5760000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5148000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9711A-784E-171F-7490-B718F1B27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196000"/>
            <a:ext cx="5148262" cy="1151726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650986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66B8B43-948F-C1C4-F535-442CC86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200" y="6516000"/>
            <a:ext cx="1944000" cy="180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Da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B918A64-EB1F-5C38-7D1E-67AF6C7D5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2000" y="476211"/>
            <a:ext cx="5760000" cy="590509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D7D0AD-4ECE-3093-4D3E-C8C76B4EB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5148000" cy="1288045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can</a:t>
            </a:r>
            <a:br>
              <a:rPr lang="en-US" dirty="0"/>
            </a:br>
            <a:r>
              <a:rPr lang="en-US" dirty="0"/>
              <a:t>go here on multiple lines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0D73AD4-5455-602F-E371-53D4F15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000" y="6509860"/>
            <a:ext cx="540000" cy="180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accent1"/>
                </a:solidFill>
                <a:latin typeface="TT Commons Pro" panose="020B0103030102020204" pitchFamily="34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3E42D3F-D0D0-D772-1A45-4E9E75E6B08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60000" y="2286000"/>
            <a:ext cx="5148625" cy="409530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0D55F0-0399-6D06-FBC1-33138837E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000" y="2001838"/>
            <a:ext cx="5148625" cy="238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17F4A7-7399-7DFA-4FE6-8A5C553E34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9650" y="6509860"/>
            <a:ext cx="10282350" cy="1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CC60B-49E6-98CB-F19E-EBB7B7CF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37394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0612-C711-408F-562E-B1796259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825625"/>
            <a:ext cx="10759800" cy="19666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7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9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5" r:id="rId26"/>
    <p:sldLayoutId id="2147483696" r:id="rId27"/>
    <p:sldLayoutId id="2147483692" r:id="rId28"/>
    <p:sldLayoutId id="214748369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tabLst/>
        <a:defRPr sz="1300" b="1" i="0" kern="1200">
          <a:solidFill>
            <a:schemeClr val="tx1"/>
          </a:solidFill>
          <a:latin typeface="TT Commons Pro" panose="020B0103030102020204" pitchFamily="34" charset="0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•"/>
        <a:tabLst/>
        <a:defRPr sz="13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TT Commons Pro Medium" panose="020B0103030102020204" pitchFamily="34" charset="0"/>
        <a:buChar char="·"/>
        <a:tabLst/>
        <a:defRPr sz="1551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tabLst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2A667-DF60-AD13-55D3-EC4139AD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00" y="870575"/>
            <a:ext cx="7020000" cy="775597"/>
          </a:xfrm>
        </p:spPr>
        <p:txBody>
          <a:bodyPr/>
          <a:lstStyle/>
          <a:p>
            <a:r>
              <a:rPr lang="en-GB" dirty="0"/>
              <a:t>Test 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2BB860-0167-2760-3D86-2D692B74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00" y="3231638"/>
            <a:ext cx="4387787" cy="394723"/>
          </a:xfrm>
        </p:spPr>
        <p:txBody>
          <a:bodyPr/>
          <a:lstStyle/>
          <a:p>
            <a:r>
              <a:rPr lang="en-GB" dirty="0"/>
              <a:t>Data Report</a:t>
            </a:r>
          </a:p>
        </p:txBody>
      </p:sp>
    </p:spTree>
    <p:extLst>
      <p:ext uri="{BB962C8B-B14F-4D97-AF65-F5344CB8AC3E}">
        <p14:creationId xmlns:p14="http://schemas.microsoft.com/office/powerpoint/2010/main" val="154303082"/>
      </p:ext>
    </p:extLst>
  </p:cSld>
  <p:clrMapOvr>
    <a:masterClrMapping/>
  </p:clrMapOvr>
</p:sld>
</file>

<file path=ppt/theme/theme1.xml><?xml version="1.0" encoding="utf-8"?>
<a:theme xmlns:a="http://schemas.openxmlformats.org/drawingml/2006/main" name="PetsAtHomeRefr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sAtHomeRefresh" id="{D64E9F25-B7DE-445F-9FD8-BD3B54A1D0D5}" vid="{571B264D-D988-494A-8136-FB0D2B40FA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0D88D9F576C469BCD3656B38A8053" ma:contentTypeVersion="15" ma:contentTypeDescription="Create a new document." ma:contentTypeScope="" ma:versionID="bd3bd5c81afc60485fb973258b246f05">
  <xsd:schema xmlns:xsd="http://www.w3.org/2001/XMLSchema" xmlns:xs="http://www.w3.org/2001/XMLSchema" xmlns:p="http://schemas.microsoft.com/office/2006/metadata/properties" xmlns:ns3="70064cff-d32e-4429-839e-fabbd6ca2b1a" xmlns:ns4="cb9dd0e4-9cad-4ff4-9598-714ae8fc348e" targetNamespace="http://schemas.microsoft.com/office/2006/metadata/properties" ma:root="true" ma:fieldsID="9fb57d8ea3160ee9b1d67ca37e1a9101" ns3:_="" ns4:_="">
    <xsd:import namespace="70064cff-d32e-4429-839e-fabbd6ca2b1a"/>
    <xsd:import namespace="cb9dd0e4-9cad-4ff4-9598-714ae8fc34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4cff-d32e-4429-839e-fabbd6ca2b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d0e4-9cad-4ff4-9598-714ae8fc3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064cff-d32e-4429-839e-fabbd6ca2b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93A8A9-E28F-4A80-AE04-3E17472CC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064cff-d32e-4429-839e-fabbd6ca2b1a"/>
    <ds:schemaRef ds:uri="cb9dd0e4-9cad-4ff4-9598-714ae8fc3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2E9F1-1203-4C26-BBEE-17E889EF9FDD}">
  <ds:schemaRefs>
    <ds:schemaRef ds:uri="http://purl.org/dc/elements/1.1/"/>
    <ds:schemaRef ds:uri="cb9dd0e4-9cad-4ff4-9598-714ae8fc348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0064cff-d32e-4429-839e-fabbd6ca2b1a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F2C903-9DF5-4755-BE58-7A0414958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TT Commons Pro DemiBold</vt:lpstr>
      <vt:lpstr>TT Commons Pro Medium</vt:lpstr>
      <vt:lpstr>Calibri Light</vt:lpstr>
      <vt:lpstr>Arial</vt:lpstr>
      <vt:lpstr>TT Commons Pro</vt:lpstr>
      <vt:lpstr>PetsAtHomeRefresh</vt:lpstr>
      <vt:lpstr>Test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Test Performance Update</dc:title>
  <dc:creator>Benji Cohen</dc:creator>
  <cp:lastModifiedBy>Benji Cohen</cp:lastModifiedBy>
  <cp:revision>183</cp:revision>
  <dcterms:created xsi:type="dcterms:W3CDTF">2023-03-02T07:43:23Z</dcterms:created>
  <dcterms:modified xsi:type="dcterms:W3CDTF">2024-01-25T08:48:34Z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0x01010002F0D88D9F576C469BCD3656B38A8053</vt:lpwstr>
  </property>
</Properties>
</file>