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3"/>
    <p:restoredTop sz="96324"/>
  </p:normalViewPr>
  <p:slideViewPr>
    <p:cSldViewPr snapToGrid="0" snapToObjects="1">
      <p:cViewPr varScale="1">
        <p:scale>
          <a:sx n="79" d="100"/>
          <a:sy n="79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colm Ryan" userId="f2acb175-22d5-4c3f-bc58-3bef1e02ff64" providerId="ADAL" clId="{4DD48570-75A9-B54A-A615-903DF1978A5D}"/>
    <pc:docChg chg="modSld">
      <pc:chgData name="Malcolm Ryan" userId="f2acb175-22d5-4c3f-bc58-3bef1e02ff64" providerId="ADAL" clId="{4DD48570-75A9-B54A-A615-903DF1978A5D}" dt="2021-08-31T05:36:02.219" v="5" actId="6549"/>
      <pc:docMkLst>
        <pc:docMk/>
      </pc:docMkLst>
      <pc:sldChg chg="modSp mod">
        <pc:chgData name="Malcolm Ryan" userId="f2acb175-22d5-4c3f-bc58-3bef1e02ff64" providerId="ADAL" clId="{4DD48570-75A9-B54A-A615-903DF1978A5D}" dt="2021-08-31T05:36:02.219" v="5" actId="6549"/>
        <pc:sldMkLst>
          <pc:docMk/>
          <pc:sldMk cId="1328598599" sldId="256"/>
        </pc:sldMkLst>
        <pc:spChg chg="mod">
          <ac:chgData name="Malcolm Ryan" userId="f2acb175-22d5-4c3f-bc58-3bef1e02ff64" providerId="ADAL" clId="{4DD48570-75A9-B54A-A615-903DF1978A5D}" dt="2021-08-31T05:35:01.324" v="4" actId="20577"/>
          <ac:spMkLst>
            <pc:docMk/>
            <pc:sldMk cId="1328598599" sldId="256"/>
            <ac:spMk id="25" creationId="{66C6CEA1-DFEF-4042-895A-E5CF0D97CB34}"/>
          </ac:spMkLst>
        </pc:spChg>
        <pc:spChg chg="mod">
          <ac:chgData name="Malcolm Ryan" userId="f2acb175-22d5-4c3f-bc58-3bef1e02ff64" providerId="ADAL" clId="{4DD48570-75A9-B54A-A615-903DF1978A5D}" dt="2021-08-31T05:36:02.219" v="5" actId="6549"/>
          <ac:spMkLst>
            <pc:docMk/>
            <pc:sldMk cId="1328598599" sldId="256"/>
            <ac:spMk id="38" creationId="{501A4E51-5AD7-4F4E-BA5B-606F7193B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</a:t>
            </a:r>
          </a:p>
        </p:txBody>
      </p:sp>
      <p:sp>
        <p:nvSpPr>
          <p:cNvPr id="3" name="Rounded Rectangle 27">
            <a:extLst>
              <a:ext uri="{FF2B5EF4-FFF2-40B4-BE49-F238E27FC236}">
                <a16:creationId xmlns:a16="http://schemas.microsoft.com/office/drawing/2014/main" id="{C67AED0D-4C49-BCEC-31D5-C564BB3E5DDB}"/>
              </a:ext>
            </a:extLst>
          </p:cNvPr>
          <p:cNvSpPr/>
          <p:nvPr/>
        </p:nvSpPr>
        <p:spPr>
          <a:xfrm>
            <a:off x="4733810" y="151490"/>
            <a:ext cx="2289411" cy="1920571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UIManager</a:t>
            </a:r>
            <a:endParaRPr lang="en-US" sz="1200" b="1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player 1 score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player 2 score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scoreKeeper</a:t>
            </a: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Read player 1 and player 2 score from </a:t>
            </a:r>
            <a:r>
              <a:rPr lang="en-US" sz="1200" dirty="0" err="1"/>
              <a:t>ScoreKeeper</a:t>
            </a:r>
            <a:r>
              <a:rPr lang="en-US" sz="1200" dirty="0"/>
              <a:t> and update score text</a:t>
            </a:r>
          </a:p>
        </p:txBody>
      </p:sp>
      <p:sp>
        <p:nvSpPr>
          <p:cNvPr id="6" name="Rounded Rectangle 27">
            <a:extLst>
              <a:ext uri="{FF2B5EF4-FFF2-40B4-BE49-F238E27FC236}">
                <a16:creationId xmlns:a16="http://schemas.microsoft.com/office/drawing/2014/main" id="{3C65111C-30A6-AC5A-15F1-625BF4F1856B}"/>
              </a:ext>
            </a:extLst>
          </p:cNvPr>
          <p:cNvSpPr/>
          <p:nvPr/>
        </p:nvSpPr>
        <p:spPr>
          <a:xfrm>
            <a:off x="4733810" y="2777410"/>
            <a:ext cx="2289411" cy="1796115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ScoreKeeper</a:t>
            </a:r>
            <a:endParaRPr lang="en-US" sz="1200" b="1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player1Score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player2Score</a:t>
            </a:r>
          </a:p>
          <a:p>
            <a:r>
              <a:rPr lang="en-US" sz="1200" dirty="0" err="1"/>
              <a:t>OnPickup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correct player’s score by coin’s points parameter</a:t>
            </a:r>
          </a:p>
          <a:p>
            <a:pPr algn="ctr"/>
            <a:endParaRPr lang="en-US" sz="1200" dirty="0"/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DA6BD08D-99F1-937C-6EC7-C82A84908C6B}"/>
              </a:ext>
            </a:extLst>
          </p:cNvPr>
          <p:cNvSpPr/>
          <p:nvPr/>
        </p:nvSpPr>
        <p:spPr>
          <a:xfrm>
            <a:off x="8490952" y="4631239"/>
            <a:ext cx="2289410" cy="145713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2" name="Rounded Rectangle 19">
            <a:extLst>
              <a:ext uri="{FF2B5EF4-FFF2-40B4-BE49-F238E27FC236}">
                <a16:creationId xmlns:a16="http://schemas.microsoft.com/office/drawing/2014/main" id="{79851DF3-C43D-6AB6-899C-7E7E6C07338E}"/>
              </a:ext>
            </a:extLst>
          </p:cNvPr>
          <p:cNvSpPr/>
          <p:nvPr/>
        </p:nvSpPr>
        <p:spPr>
          <a:xfrm>
            <a:off x="8643352" y="4783639"/>
            <a:ext cx="2289410" cy="150704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72980F85-8472-4750-F153-54581B1666BF}"/>
              </a:ext>
            </a:extLst>
          </p:cNvPr>
          <p:cNvSpPr/>
          <p:nvPr/>
        </p:nvSpPr>
        <p:spPr>
          <a:xfrm>
            <a:off x="8795752" y="4936040"/>
            <a:ext cx="2289410" cy="166288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Coin</a:t>
            </a:r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points</a:t>
            </a:r>
          </a:p>
          <a:p>
            <a:r>
              <a:rPr lang="en-US" sz="1200" dirty="0" err="1"/>
              <a:t>OnCollision</a:t>
            </a:r>
            <a:r>
              <a:rPr lang="en-US" sz="1200" dirty="0"/>
              <a:t> with Player: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Destroy this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Invoke </a:t>
            </a:r>
            <a:r>
              <a:rPr lang="en-US" sz="1200" dirty="0" err="1"/>
              <a:t>OnPickup</a:t>
            </a:r>
            <a:r>
              <a:rPr lang="en-US" sz="1200" dirty="0"/>
              <a:t>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Send points and colliding </a:t>
            </a:r>
            <a:r>
              <a:rPr lang="en-US" sz="1200" dirty="0" err="1"/>
              <a:t>gameObject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09BDA130-251C-519F-C05C-4FE887832BFD}"/>
              </a:ext>
            </a:extLst>
          </p:cNvPr>
          <p:cNvSpPr/>
          <p:nvPr/>
        </p:nvSpPr>
        <p:spPr>
          <a:xfrm>
            <a:off x="1800448" y="3902209"/>
            <a:ext cx="2289410" cy="13671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Player1</a:t>
            </a:r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speed</a:t>
            </a:r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based on keyboard input (WASD)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E60DC4-24EE-A70F-7E1F-EA4BC498892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878516" y="2072061"/>
            <a:ext cx="0" cy="705349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C787E2-CFE3-C6B9-404A-3F50FD41827C}"/>
              </a:ext>
            </a:extLst>
          </p:cNvPr>
          <p:cNvCxnSpPr>
            <a:cxnSpLocks/>
            <a:stCxn id="6" idx="3"/>
            <a:endCxn id="49" idx="1"/>
          </p:cNvCxnSpPr>
          <p:nvPr/>
        </p:nvCxnSpPr>
        <p:spPr>
          <a:xfrm flipV="1">
            <a:off x="7023221" y="3670709"/>
            <a:ext cx="902967" cy="4759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C9A99E-A527-3971-0D08-55E413019AB6}"/>
              </a:ext>
            </a:extLst>
          </p:cNvPr>
          <p:cNvCxnSpPr>
            <a:cxnSpLocks/>
          </p:cNvCxnSpPr>
          <p:nvPr/>
        </p:nvCxnSpPr>
        <p:spPr>
          <a:xfrm>
            <a:off x="9919278" y="3809208"/>
            <a:ext cx="0" cy="822031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435010-6B56-7CE4-523D-636C41A5D833}"/>
              </a:ext>
            </a:extLst>
          </p:cNvPr>
          <p:cNvSpPr txBox="1"/>
          <p:nvPr/>
        </p:nvSpPr>
        <p:spPr>
          <a:xfrm>
            <a:off x="7926188" y="3532209"/>
            <a:ext cx="2014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subscribes to </a:t>
            </a:r>
            <a:r>
              <a:rPr lang="en-US" sz="1200" dirty="0" err="1"/>
              <a:t>OnPickup</a:t>
            </a:r>
            <a:r>
              <a:rPr lang="en-US" sz="1200" dirty="0"/>
              <a:t>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7B470F-FEED-8320-8C25-0C18852048F3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4089858" y="4585761"/>
            <a:ext cx="4705894" cy="1181719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A55169-30F7-CA4C-8F0E-99E3A8E9F242}"/>
              </a:ext>
            </a:extLst>
          </p:cNvPr>
          <p:cNvSpPr txBox="1"/>
          <p:nvPr/>
        </p:nvSpPr>
        <p:spPr>
          <a:xfrm>
            <a:off x="5878515" y="2259044"/>
            <a:ext cx="2231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reads player 1 and player 2 score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29196E-F711-E0B5-1AFB-CB7292194898}"/>
              </a:ext>
            </a:extLst>
          </p:cNvPr>
          <p:cNvSpPr txBox="1"/>
          <p:nvPr/>
        </p:nvSpPr>
        <p:spPr>
          <a:xfrm rot="21367655">
            <a:off x="5767537" y="5698044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collides</a:t>
            </a:r>
          </a:p>
        </p:txBody>
      </p:sp>
      <p:sp>
        <p:nvSpPr>
          <p:cNvPr id="74" name="Rounded Rectangle 4">
            <a:extLst>
              <a:ext uri="{FF2B5EF4-FFF2-40B4-BE49-F238E27FC236}">
                <a16:creationId xmlns:a16="http://schemas.microsoft.com/office/drawing/2014/main" id="{EB60BA9E-C8A5-F4E0-E530-645128C36A73}"/>
              </a:ext>
            </a:extLst>
          </p:cNvPr>
          <p:cNvSpPr/>
          <p:nvPr/>
        </p:nvSpPr>
        <p:spPr>
          <a:xfrm>
            <a:off x="1800448" y="5453335"/>
            <a:ext cx="2289410" cy="13671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Player2</a:t>
            </a:r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speed</a:t>
            </a:r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based on keyboard input (arrow keys)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A42D12-2A09-39CB-23DF-077E8F9A09C1}"/>
              </a:ext>
            </a:extLst>
          </p:cNvPr>
          <p:cNvCxnSpPr>
            <a:cxnSpLocks/>
            <a:stCxn id="14" idx="1"/>
            <a:endCxn id="74" idx="3"/>
          </p:cNvCxnSpPr>
          <p:nvPr/>
        </p:nvCxnSpPr>
        <p:spPr>
          <a:xfrm flipH="1">
            <a:off x="4089858" y="5767480"/>
            <a:ext cx="4705894" cy="369407"/>
          </a:xfrm>
          <a:prstGeom prst="straightConnector1">
            <a:avLst/>
          </a:prstGeom>
          <a:ln w="508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578C382-F923-434A-D653-EA99FCA0CBD7}"/>
              </a:ext>
            </a:extLst>
          </p:cNvPr>
          <p:cNvSpPr txBox="1"/>
          <p:nvPr/>
        </p:nvSpPr>
        <p:spPr>
          <a:xfrm rot="789361">
            <a:off x="6056166" y="4881301"/>
            <a:ext cx="65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collides</a:t>
            </a:r>
          </a:p>
        </p:txBody>
      </p:sp>
    </p:spTree>
    <p:extLst>
      <p:ext uri="{BB962C8B-B14F-4D97-AF65-F5344CB8AC3E}">
        <p14:creationId xmlns:p14="http://schemas.microsoft.com/office/powerpoint/2010/main" val="395857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2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Ben Cavanagh</cp:lastModifiedBy>
  <cp:revision>33</cp:revision>
  <dcterms:created xsi:type="dcterms:W3CDTF">2021-08-31T05:08:59Z</dcterms:created>
  <dcterms:modified xsi:type="dcterms:W3CDTF">2024-09-14T11:31:11Z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