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0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78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76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4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4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80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7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4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721D-0424-4701-9427-6A60784BC223}" type="datetimeFigureOut">
              <a:rPr lang="en-CA" smtClean="0"/>
              <a:t>13/11/2016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3311-CF17-4993-86A2-5A3A36EA29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9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36217" y="528140"/>
            <a:ext cx="11307440" cy="6100403"/>
            <a:chOff x="536217" y="528140"/>
            <a:chExt cx="11307440" cy="6100403"/>
          </a:xfrm>
        </p:grpSpPr>
        <p:grpSp>
          <p:nvGrpSpPr>
            <p:cNvPr id="2" name="Group 1"/>
            <p:cNvGrpSpPr/>
            <p:nvPr/>
          </p:nvGrpSpPr>
          <p:grpSpPr>
            <a:xfrm>
              <a:off x="536217" y="531347"/>
              <a:ext cx="3177767" cy="4179990"/>
              <a:chOff x="1384401" y="1515416"/>
              <a:chExt cx="3177767" cy="417999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20" r="11972" b="5432"/>
              <a:stretch/>
            </p:blipFill>
            <p:spPr>
              <a:xfrm>
                <a:off x="1384401" y="1515416"/>
                <a:ext cx="3177767" cy="417999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2669167" y="2193000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2112269" y="3944982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/>
              <p:cNvSpPr/>
              <p:nvPr/>
            </p:nvSpPr>
            <p:spPr>
              <a:xfrm rot="13055073">
                <a:off x="2697746" y="2743665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84684" y="4689400"/>
              <a:ext cx="267348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scan 2n 3D coordinates</a:t>
              </a:r>
              <a:endParaRPr lang="en-CA" sz="2400" dirty="0"/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3807073" y="2479704"/>
              <a:ext cx="1566116" cy="1155236"/>
            </a:xfrm>
            <a:prstGeom prst="strip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7911" y="1631349"/>
              <a:ext cx="18729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400" dirty="0" smtClean="0"/>
                <a:t>Landmark set extrapolation</a:t>
              </a:r>
              <a:endParaRPr lang="en-CA" sz="24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89760" y="2277287"/>
              <a:ext cx="1574562" cy="2427550"/>
            </a:xfrm>
            <a:custGeom>
              <a:avLst/>
              <a:gdLst>
                <a:gd name="connsiteX0" fmla="*/ 0 w 1574562"/>
                <a:gd name="connsiteY0" fmla="*/ 23984 h 2401424"/>
                <a:gd name="connsiteX1" fmla="*/ 696685 w 1574562"/>
                <a:gd name="connsiteY1" fmla="*/ 41402 h 2401424"/>
                <a:gd name="connsiteX2" fmla="*/ 1132114 w 1574562"/>
                <a:gd name="connsiteY2" fmla="*/ 407162 h 2401424"/>
                <a:gd name="connsiteX3" fmla="*/ 1550125 w 1574562"/>
                <a:gd name="connsiteY3" fmla="*/ 1791824 h 2401424"/>
                <a:gd name="connsiteX4" fmla="*/ 1524000 w 1574562"/>
                <a:gd name="connsiteY4" fmla="*/ 2401424 h 2401424"/>
                <a:gd name="connsiteX0" fmla="*/ 0 w 1574562"/>
                <a:gd name="connsiteY0" fmla="*/ 23984 h 2427550"/>
                <a:gd name="connsiteX1" fmla="*/ 696685 w 1574562"/>
                <a:gd name="connsiteY1" fmla="*/ 41402 h 2427550"/>
                <a:gd name="connsiteX2" fmla="*/ 1132114 w 1574562"/>
                <a:gd name="connsiteY2" fmla="*/ 407162 h 2427550"/>
                <a:gd name="connsiteX3" fmla="*/ 1550125 w 1574562"/>
                <a:gd name="connsiteY3" fmla="*/ 1791824 h 2427550"/>
                <a:gd name="connsiteX4" fmla="*/ 1524000 w 1574562"/>
                <a:gd name="connsiteY4" fmla="*/ 2427550 h 242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4562" h="2427550">
                  <a:moveTo>
                    <a:pt x="0" y="23984"/>
                  </a:moveTo>
                  <a:cubicBezTo>
                    <a:pt x="253999" y="761"/>
                    <a:pt x="507999" y="-22461"/>
                    <a:pt x="696685" y="41402"/>
                  </a:cubicBezTo>
                  <a:cubicBezTo>
                    <a:pt x="885371" y="105265"/>
                    <a:pt x="989874" y="115425"/>
                    <a:pt x="1132114" y="407162"/>
                  </a:cubicBezTo>
                  <a:cubicBezTo>
                    <a:pt x="1274354" y="698899"/>
                    <a:pt x="1484811" y="1459447"/>
                    <a:pt x="1550125" y="1791824"/>
                  </a:cubicBezTo>
                  <a:cubicBezTo>
                    <a:pt x="1615439" y="2124201"/>
                    <a:pt x="1529806" y="2283859"/>
                    <a:pt x="1524000" y="242755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843" y="528140"/>
              <a:ext cx="3609614" cy="418319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88274" y="5787312"/>
              <a:ext cx="26699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angle</a:t>
              </a:r>
              <a:endParaRPr lang="en-CA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19155" y="4708206"/>
              <a:ext cx="53042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 set 2*17 = 34 3D points</a:t>
              </a:r>
              <a:endParaRPr lang="en-CA" sz="2400" dirty="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9218111" y="528140"/>
              <a:ext cx="664682" cy="4248513"/>
            </a:xfrm>
            <a:prstGeom prst="rightBrace">
              <a:avLst>
                <a:gd name="adj1" fmla="val 8333"/>
                <a:gd name="adj2" fmla="val 102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98080" y="4145280"/>
              <a:ext cx="1602377" cy="24384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2377" h="243840">
                  <a:moveTo>
                    <a:pt x="0" y="0"/>
                  </a:moveTo>
                  <a:cubicBezTo>
                    <a:pt x="219165" y="75474"/>
                    <a:pt x="438331" y="150949"/>
                    <a:pt x="705394" y="191589"/>
                  </a:cubicBezTo>
                  <a:cubicBezTo>
                    <a:pt x="972457" y="232229"/>
                    <a:pt x="1468845" y="223520"/>
                    <a:pt x="1602377" y="24384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96891" y="4416694"/>
              <a:ext cx="2403565" cy="20029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2403565"/>
                <a:gd name="connsiteY0" fmla="*/ 0 h 204361"/>
                <a:gd name="connsiteX1" fmla="*/ 705394 w 2403565"/>
                <a:gd name="connsiteY1" fmla="*/ 191589 h 204361"/>
                <a:gd name="connsiteX2" fmla="*/ 2403565 w 2403565"/>
                <a:gd name="connsiteY2" fmla="*/ 200297 h 204361"/>
                <a:gd name="connsiteX0" fmla="*/ 0 w 2403565"/>
                <a:gd name="connsiteY0" fmla="*/ 0 h 200297"/>
                <a:gd name="connsiteX1" fmla="*/ 949234 w 2403565"/>
                <a:gd name="connsiteY1" fmla="*/ 87086 h 200297"/>
                <a:gd name="connsiteX2" fmla="*/ 2403565 w 2403565"/>
                <a:gd name="connsiteY2" fmla="*/ 200297 h 20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3565" h="200297">
                  <a:moveTo>
                    <a:pt x="0" y="0"/>
                  </a:moveTo>
                  <a:cubicBezTo>
                    <a:pt x="219165" y="75474"/>
                    <a:pt x="548640" y="53703"/>
                    <a:pt x="949234" y="87086"/>
                  </a:cubicBezTo>
                  <a:lnTo>
                    <a:pt x="2403565" y="20029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29298" y="4070789"/>
              <a:ext cx="2569028" cy="20122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40334"/>
                <a:gd name="connsiteY0" fmla="*/ 160906 h 404746"/>
                <a:gd name="connsiteX1" fmla="*/ 1532708 w 1640334"/>
                <a:gd name="connsiteY1" fmla="*/ 4152 h 404746"/>
                <a:gd name="connsiteX2" fmla="*/ 1602377 w 1640334"/>
                <a:gd name="connsiteY2" fmla="*/ 404746 h 404746"/>
                <a:gd name="connsiteX0" fmla="*/ 0 w 2569028"/>
                <a:gd name="connsiteY0" fmla="*/ 157495 h 253289"/>
                <a:gd name="connsiteX1" fmla="*/ 1532708 w 2569028"/>
                <a:gd name="connsiteY1" fmla="*/ 741 h 253289"/>
                <a:gd name="connsiteX2" fmla="*/ 2569028 w 2569028"/>
                <a:gd name="connsiteY2" fmla="*/ 253289 h 253289"/>
                <a:gd name="connsiteX0" fmla="*/ 0 w 2569028"/>
                <a:gd name="connsiteY0" fmla="*/ 105433 h 201227"/>
                <a:gd name="connsiteX1" fmla="*/ 809897 w 2569028"/>
                <a:gd name="connsiteY1" fmla="*/ 930 h 201227"/>
                <a:gd name="connsiteX2" fmla="*/ 2569028 w 2569028"/>
                <a:gd name="connsiteY2" fmla="*/ 201227 h 20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9028" h="201227">
                  <a:moveTo>
                    <a:pt x="0" y="105433"/>
                  </a:moveTo>
                  <a:cubicBezTo>
                    <a:pt x="219165" y="180907"/>
                    <a:pt x="381726" y="-15036"/>
                    <a:pt x="809897" y="930"/>
                  </a:cubicBezTo>
                  <a:cubicBezTo>
                    <a:pt x="1238068" y="16896"/>
                    <a:pt x="2435496" y="180907"/>
                    <a:pt x="2569028" y="20122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371804" y="3904809"/>
              <a:ext cx="1733005" cy="28738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733005"/>
                <a:gd name="connsiteY0" fmla="*/ 0 h 287383"/>
                <a:gd name="connsiteX1" fmla="*/ 827314 w 1733005"/>
                <a:gd name="connsiteY1" fmla="*/ 156755 h 287383"/>
                <a:gd name="connsiteX2" fmla="*/ 1733005 w 1733005"/>
                <a:gd name="connsiteY2" fmla="*/ 287383 h 2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005" h="287383">
                  <a:moveTo>
                    <a:pt x="0" y="0"/>
                  </a:moveTo>
                  <a:cubicBezTo>
                    <a:pt x="219165" y="75474"/>
                    <a:pt x="538480" y="108858"/>
                    <a:pt x="827314" y="156755"/>
                  </a:cubicBezTo>
                  <a:cubicBezTo>
                    <a:pt x="1116148" y="204652"/>
                    <a:pt x="1599473" y="267063"/>
                    <a:pt x="1733005" y="287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402935" y="3842611"/>
              <a:ext cx="2699657" cy="244122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9657" h="244122">
                  <a:moveTo>
                    <a:pt x="0" y="183162"/>
                  </a:moveTo>
                  <a:cubicBezTo>
                    <a:pt x="219165" y="258636"/>
                    <a:pt x="220617" y="-9878"/>
                    <a:pt x="670560" y="282"/>
                  </a:cubicBezTo>
                  <a:cubicBezTo>
                    <a:pt x="1120503" y="10442"/>
                    <a:pt x="2566125" y="223802"/>
                    <a:pt x="2699657" y="24412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245621" y="3595881"/>
              <a:ext cx="1854925" cy="30480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4925" h="304801">
                  <a:moveTo>
                    <a:pt x="0" y="0"/>
                  </a:moveTo>
                  <a:cubicBezTo>
                    <a:pt x="219165" y="75474"/>
                    <a:pt x="518160" y="105955"/>
                    <a:pt x="827314" y="156755"/>
                  </a:cubicBezTo>
                  <a:cubicBezTo>
                    <a:pt x="1136468" y="207555"/>
                    <a:pt x="1721393" y="284481"/>
                    <a:pt x="1854925" y="30480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24861" y="3705517"/>
              <a:ext cx="2786743" cy="2822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6743" h="282250">
                  <a:moveTo>
                    <a:pt x="0" y="90661"/>
                  </a:moveTo>
                  <a:cubicBezTo>
                    <a:pt x="219165" y="166135"/>
                    <a:pt x="267063" y="-28357"/>
                    <a:pt x="731520" y="3575"/>
                  </a:cubicBezTo>
                  <a:cubicBezTo>
                    <a:pt x="1195977" y="35507"/>
                    <a:pt x="2653211" y="261930"/>
                    <a:pt x="2786743" y="2822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58016" y="3366265"/>
              <a:ext cx="2151016" cy="31351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151016"/>
                <a:gd name="connsiteY0" fmla="*/ 0 h 313510"/>
                <a:gd name="connsiteX1" fmla="*/ 827314 w 2151016"/>
                <a:gd name="connsiteY1" fmla="*/ 156755 h 313510"/>
                <a:gd name="connsiteX2" fmla="*/ 2151016 w 2151016"/>
                <a:gd name="connsiteY2" fmla="*/ 313510 h 31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1016" h="313510">
                  <a:moveTo>
                    <a:pt x="0" y="0"/>
                  </a:moveTo>
                  <a:cubicBezTo>
                    <a:pt x="219165" y="75474"/>
                    <a:pt x="468811" y="104503"/>
                    <a:pt x="827314" y="156755"/>
                  </a:cubicBezTo>
                  <a:cubicBezTo>
                    <a:pt x="1185817" y="209007"/>
                    <a:pt x="2017484" y="293190"/>
                    <a:pt x="2151016" y="31351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320293" y="3469967"/>
              <a:ext cx="2769326" cy="31350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238416 h 482256"/>
                <a:gd name="connsiteX1" fmla="*/ 1314994 w 1602377"/>
                <a:gd name="connsiteY1" fmla="*/ 3285 h 482256"/>
                <a:gd name="connsiteX2" fmla="*/ 1602377 w 1602377"/>
                <a:gd name="connsiteY2" fmla="*/ 482256 h 482256"/>
                <a:gd name="connsiteX0" fmla="*/ 0 w 2699657"/>
                <a:gd name="connsiteY0" fmla="*/ 235368 h 296328"/>
                <a:gd name="connsiteX1" fmla="*/ 1314994 w 2699657"/>
                <a:gd name="connsiteY1" fmla="*/ 237 h 296328"/>
                <a:gd name="connsiteX2" fmla="*/ 2699657 w 2699657"/>
                <a:gd name="connsiteY2" fmla="*/ 296328 h 296328"/>
                <a:gd name="connsiteX0" fmla="*/ 0 w 2699657"/>
                <a:gd name="connsiteY0" fmla="*/ 183162 h 244122"/>
                <a:gd name="connsiteX1" fmla="*/ 670560 w 2699657"/>
                <a:gd name="connsiteY1" fmla="*/ 282 h 244122"/>
                <a:gd name="connsiteX2" fmla="*/ 2699657 w 2699657"/>
                <a:gd name="connsiteY2" fmla="*/ 244122 h 244122"/>
                <a:gd name="connsiteX0" fmla="*/ 0 w 2699657"/>
                <a:gd name="connsiteY0" fmla="*/ 87520 h 148480"/>
                <a:gd name="connsiteX1" fmla="*/ 731520 w 2699657"/>
                <a:gd name="connsiteY1" fmla="*/ 434 h 148480"/>
                <a:gd name="connsiteX2" fmla="*/ 2699657 w 2699657"/>
                <a:gd name="connsiteY2" fmla="*/ 148480 h 148480"/>
                <a:gd name="connsiteX0" fmla="*/ 0 w 2786743"/>
                <a:gd name="connsiteY0" fmla="*/ 90661 h 282250"/>
                <a:gd name="connsiteX1" fmla="*/ 731520 w 2786743"/>
                <a:gd name="connsiteY1" fmla="*/ 3575 h 282250"/>
                <a:gd name="connsiteX2" fmla="*/ 2786743 w 2786743"/>
                <a:gd name="connsiteY2" fmla="*/ 282250 h 282250"/>
                <a:gd name="connsiteX0" fmla="*/ 0 w 2786743"/>
                <a:gd name="connsiteY0" fmla="*/ 0 h 191589"/>
                <a:gd name="connsiteX1" fmla="*/ 714103 w 2786743"/>
                <a:gd name="connsiteY1" fmla="*/ 69668 h 191589"/>
                <a:gd name="connsiteX2" fmla="*/ 2786743 w 2786743"/>
                <a:gd name="connsiteY2" fmla="*/ 191589 h 191589"/>
                <a:gd name="connsiteX0" fmla="*/ 0 w 2751909"/>
                <a:gd name="connsiteY0" fmla="*/ 0 h 313509"/>
                <a:gd name="connsiteX1" fmla="*/ 714103 w 2751909"/>
                <a:gd name="connsiteY1" fmla="*/ 69668 h 313509"/>
                <a:gd name="connsiteX2" fmla="*/ 2751909 w 2751909"/>
                <a:gd name="connsiteY2" fmla="*/ 313509 h 313509"/>
                <a:gd name="connsiteX0" fmla="*/ 0 w 2769326"/>
                <a:gd name="connsiteY0" fmla="*/ 0 h 313509"/>
                <a:gd name="connsiteX1" fmla="*/ 714103 w 2769326"/>
                <a:gd name="connsiteY1" fmla="*/ 69668 h 313509"/>
                <a:gd name="connsiteX2" fmla="*/ 2769326 w 2769326"/>
                <a:gd name="connsiteY2" fmla="*/ 313509 h 31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9326" h="313509">
                  <a:moveTo>
                    <a:pt x="0" y="0"/>
                  </a:moveTo>
                  <a:cubicBezTo>
                    <a:pt x="219165" y="75474"/>
                    <a:pt x="252549" y="17416"/>
                    <a:pt x="714103" y="69668"/>
                  </a:cubicBezTo>
                  <a:lnTo>
                    <a:pt x="2769326" y="313509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774598" y="3203251"/>
              <a:ext cx="2333897" cy="37446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33897"/>
                <a:gd name="connsiteY0" fmla="*/ 0 h 374469"/>
                <a:gd name="connsiteX1" fmla="*/ 827314 w 2333897"/>
                <a:gd name="connsiteY1" fmla="*/ 156755 h 374469"/>
                <a:gd name="connsiteX2" fmla="*/ 2333897 w 2333897"/>
                <a:gd name="connsiteY2" fmla="*/ 374469 h 37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3897" h="374469">
                  <a:moveTo>
                    <a:pt x="0" y="0"/>
                  </a:moveTo>
                  <a:cubicBezTo>
                    <a:pt x="219165" y="75474"/>
                    <a:pt x="438331" y="94344"/>
                    <a:pt x="827314" y="156755"/>
                  </a:cubicBezTo>
                  <a:cubicBezTo>
                    <a:pt x="1216297" y="219166"/>
                    <a:pt x="2200365" y="354149"/>
                    <a:pt x="2333897" y="37446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6402935" y="3051443"/>
              <a:ext cx="2690948" cy="46155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690948"/>
                <a:gd name="connsiteY0" fmla="*/ 0 h 461555"/>
                <a:gd name="connsiteX1" fmla="*/ 827314 w 2690948"/>
                <a:gd name="connsiteY1" fmla="*/ 156755 h 461555"/>
                <a:gd name="connsiteX2" fmla="*/ 2690948 w 2690948"/>
                <a:gd name="connsiteY2" fmla="*/ 461555 h 46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0948" h="461555">
                  <a:moveTo>
                    <a:pt x="0" y="0"/>
                  </a:moveTo>
                  <a:cubicBezTo>
                    <a:pt x="219165" y="75474"/>
                    <a:pt x="378823" y="79829"/>
                    <a:pt x="827314" y="156755"/>
                  </a:cubicBezTo>
                  <a:lnTo>
                    <a:pt x="2690948" y="46155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744878" y="3034490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433977" y="95795"/>
                    <a:pt x="827314" y="156755"/>
                  </a:cubicBezTo>
                  <a:cubicBezTo>
                    <a:pt x="1220651" y="217715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816503" y="2881982"/>
              <a:ext cx="2360022" cy="36576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0022" h="365761">
                  <a:moveTo>
                    <a:pt x="0" y="0"/>
                  </a:moveTo>
                  <a:cubicBezTo>
                    <a:pt x="219165" y="75474"/>
                    <a:pt x="512354" y="130629"/>
                    <a:pt x="905691" y="191589"/>
                  </a:cubicBezTo>
                  <a:cubicBezTo>
                    <a:pt x="1299028" y="252549"/>
                    <a:pt x="2226490" y="345441"/>
                    <a:pt x="2360022" y="36576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70336" y="2650700"/>
              <a:ext cx="2647406" cy="49639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836022 w 2360022"/>
                <a:gd name="connsiteY1" fmla="*/ 252549 h 365761"/>
                <a:gd name="connsiteX2" fmla="*/ 2360022 w 2360022"/>
                <a:gd name="connsiteY2" fmla="*/ 365761 h 365761"/>
                <a:gd name="connsiteX0" fmla="*/ 0 w 2621279"/>
                <a:gd name="connsiteY0" fmla="*/ 0 h 478973"/>
                <a:gd name="connsiteX1" fmla="*/ 836022 w 2621279"/>
                <a:gd name="connsiteY1" fmla="*/ 252549 h 478973"/>
                <a:gd name="connsiteX2" fmla="*/ 2621279 w 2621279"/>
                <a:gd name="connsiteY2" fmla="*/ 478973 h 478973"/>
                <a:gd name="connsiteX0" fmla="*/ 0 w 2621279"/>
                <a:gd name="connsiteY0" fmla="*/ 0 h 478973"/>
                <a:gd name="connsiteX1" fmla="*/ 687976 w 2621279"/>
                <a:gd name="connsiteY1" fmla="*/ 261258 h 478973"/>
                <a:gd name="connsiteX2" fmla="*/ 2621279 w 2621279"/>
                <a:gd name="connsiteY2" fmla="*/ 478973 h 478973"/>
                <a:gd name="connsiteX0" fmla="*/ 0 w 2673531"/>
                <a:gd name="connsiteY0" fmla="*/ 0 h 496390"/>
                <a:gd name="connsiteX1" fmla="*/ 687976 w 2673531"/>
                <a:gd name="connsiteY1" fmla="*/ 261258 h 496390"/>
                <a:gd name="connsiteX2" fmla="*/ 2673531 w 2673531"/>
                <a:gd name="connsiteY2" fmla="*/ 496390 h 496390"/>
                <a:gd name="connsiteX0" fmla="*/ 0 w 2647406"/>
                <a:gd name="connsiteY0" fmla="*/ 0 h 496390"/>
                <a:gd name="connsiteX1" fmla="*/ 687976 w 2647406"/>
                <a:gd name="connsiteY1" fmla="*/ 261258 h 496390"/>
                <a:gd name="connsiteX2" fmla="*/ 2647406 w 2647406"/>
                <a:gd name="connsiteY2" fmla="*/ 496390 h 4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47406" h="496390">
                  <a:moveTo>
                    <a:pt x="0" y="0"/>
                  </a:moveTo>
                  <a:cubicBezTo>
                    <a:pt x="219165" y="75474"/>
                    <a:pt x="246742" y="178526"/>
                    <a:pt x="687976" y="261258"/>
                  </a:cubicBezTo>
                  <a:cubicBezTo>
                    <a:pt x="1129210" y="343990"/>
                    <a:pt x="2513874" y="476070"/>
                    <a:pt x="2647406" y="49639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993071" y="2792262"/>
              <a:ext cx="2098765" cy="2351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8765" h="235133">
                  <a:moveTo>
                    <a:pt x="0" y="0"/>
                  </a:moveTo>
                  <a:cubicBezTo>
                    <a:pt x="219165" y="75474"/>
                    <a:pt x="599440" y="108857"/>
                    <a:pt x="949234" y="148046"/>
                  </a:cubicBezTo>
                  <a:cubicBezTo>
                    <a:pt x="1299028" y="187235"/>
                    <a:pt x="1715588" y="206104"/>
                    <a:pt x="2098765" y="2351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574185" y="2344545"/>
              <a:ext cx="250806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2098765"/>
                <a:gd name="connsiteY0" fmla="*/ 0 h 430756"/>
                <a:gd name="connsiteX1" fmla="*/ 705394 w 2098765"/>
                <a:gd name="connsiteY1" fmla="*/ 426720 h 430756"/>
                <a:gd name="connsiteX2" fmla="*/ 2098765 w 2098765"/>
                <a:gd name="connsiteY2" fmla="*/ 235133 h 430756"/>
                <a:gd name="connsiteX0" fmla="*/ 0 w 2508068"/>
                <a:gd name="connsiteY0" fmla="*/ 0 h 574767"/>
                <a:gd name="connsiteX1" fmla="*/ 705394 w 2508068"/>
                <a:gd name="connsiteY1" fmla="*/ 426720 h 574767"/>
                <a:gd name="connsiteX2" fmla="*/ 2508068 w 250806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068" h="574767">
                  <a:moveTo>
                    <a:pt x="0" y="0"/>
                  </a:moveTo>
                  <a:cubicBezTo>
                    <a:pt x="219165" y="75474"/>
                    <a:pt x="287383" y="330926"/>
                    <a:pt x="705394" y="426720"/>
                  </a:cubicBezTo>
                  <a:cubicBezTo>
                    <a:pt x="1123405" y="522515"/>
                    <a:pt x="2124891" y="545738"/>
                    <a:pt x="250806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7178260" y="2631955"/>
              <a:ext cx="1933302" cy="17417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3302" h="174173">
                  <a:moveTo>
                    <a:pt x="0" y="0"/>
                  </a:moveTo>
                  <a:cubicBezTo>
                    <a:pt x="219165" y="75474"/>
                    <a:pt x="627017" y="119017"/>
                    <a:pt x="949234" y="148046"/>
                  </a:cubicBezTo>
                  <a:cubicBezTo>
                    <a:pt x="1271451" y="177075"/>
                    <a:pt x="1550125" y="145144"/>
                    <a:pt x="1933302" y="1741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738305" y="2129318"/>
              <a:ext cx="23687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8731" h="557350">
                  <a:moveTo>
                    <a:pt x="0" y="0"/>
                  </a:moveTo>
                  <a:cubicBezTo>
                    <a:pt x="219165" y="75474"/>
                    <a:pt x="240937" y="386079"/>
                    <a:pt x="635725" y="478971"/>
                  </a:cubicBezTo>
                  <a:cubicBezTo>
                    <a:pt x="1030513" y="571863"/>
                    <a:pt x="1985554" y="528321"/>
                    <a:pt x="23687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7398149" y="2478922"/>
              <a:ext cx="1715588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5588" h="121921">
                  <a:moveTo>
                    <a:pt x="0" y="0"/>
                  </a:moveTo>
                  <a:cubicBezTo>
                    <a:pt x="219165" y="75474"/>
                    <a:pt x="584926" y="84183"/>
                    <a:pt x="870857" y="104503"/>
                  </a:cubicBezTo>
                  <a:cubicBezTo>
                    <a:pt x="1156788" y="124823"/>
                    <a:pt x="1332411" y="92892"/>
                    <a:pt x="1715588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858087" y="1924893"/>
              <a:ext cx="2264228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258354" y="383177"/>
                    <a:pt x="635725" y="478971"/>
                  </a:cubicBezTo>
                  <a:cubicBezTo>
                    <a:pt x="1013096" y="574766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555567" y="2282254"/>
              <a:ext cx="1558833" cy="130629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130629">
                  <a:moveTo>
                    <a:pt x="0" y="0"/>
                  </a:moveTo>
                  <a:cubicBezTo>
                    <a:pt x="219165" y="75474"/>
                    <a:pt x="611052" y="82732"/>
                    <a:pt x="870857" y="104503"/>
                  </a:cubicBezTo>
                  <a:cubicBezTo>
                    <a:pt x="1130662" y="126274"/>
                    <a:pt x="1175656" y="101600"/>
                    <a:pt x="1558833" y="13062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41657" y="1737780"/>
              <a:ext cx="2063931" cy="557350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063931"/>
                <a:gd name="connsiteY0" fmla="*/ 0 h 557350"/>
                <a:gd name="connsiteX1" fmla="*/ 635725 w 2063931"/>
                <a:gd name="connsiteY1" fmla="*/ 478971 h 557350"/>
                <a:gd name="connsiteX2" fmla="*/ 2063931 w 2063931"/>
                <a:gd name="connsiteY2" fmla="*/ 557350 h 5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3931" h="557350">
                  <a:moveTo>
                    <a:pt x="0" y="0"/>
                  </a:moveTo>
                  <a:cubicBezTo>
                    <a:pt x="219165" y="75474"/>
                    <a:pt x="291737" y="386079"/>
                    <a:pt x="635725" y="478971"/>
                  </a:cubicBezTo>
                  <a:cubicBezTo>
                    <a:pt x="979714" y="571863"/>
                    <a:pt x="1680754" y="528321"/>
                    <a:pt x="2063931" y="5573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25229" y="1550667"/>
              <a:ext cx="1907176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907176"/>
                <a:gd name="connsiteY0" fmla="*/ 0 h 574767"/>
                <a:gd name="connsiteX1" fmla="*/ 635725 w 1907176"/>
                <a:gd name="connsiteY1" fmla="*/ 478971 h 574767"/>
                <a:gd name="connsiteX2" fmla="*/ 1907176 w 1907176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176" h="574767">
                  <a:moveTo>
                    <a:pt x="0" y="0"/>
                  </a:moveTo>
                  <a:cubicBezTo>
                    <a:pt x="219165" y="75474"/>
                    <a:pt x="317863" y="383177"/>
                    <a:pt x="635725" y="478971"/>
                  </a:cubicBezTo>
                  <a:cubicBezTo>
                    <a:pt x="953587" y="574765"/>
                    <a:pt x="1523999" y="545738"/>
                    <a:pt x="1907176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08799" y="1389839"/>
              <a:ext cx="169817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698171"/>
                <a:gd name="connsiteY0" fmla="*/ 0 h 574767"/>
                <a:gd name="connsiteX1" fmla="*/ 635725 w 1698171"/>
                <a:gd name="connsiteY1" fmla="*/ 478971 h 574767"/>
                <a:gd name="connsiteX2" fmla="*/ 1698171 w 1698171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8171" h="574767">
                  <a:moveTo>
                    <a:pt x="0" y="0"/>
                  </a:moveTo>
                  <a:cubicBezTo>
                    <a:pt x="219165" y="75474"/>
                    <a:pt x="352697" y="383177"/>
                    <a:pt x="635725" y="478971"/>
                  </a:cubicBezTo>
                  <a:cubicBezTo>
                    <a:pt x="918753" y="574765"/>
                    <a:pt x="1314994" y="545738"/>
                    <a:pt x="1698171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7592370" y="1211008"/>
              <a:ext cx="1558833" cy="539933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1558833"/>
                <a:gd name="connsiteY0" fmla="*/ 0 h 539933"/>
                <a:gd name="connsiteX1" fmla="*/ 635725 w 1558833"/>
                <a:gd name="connsiteY1" fmla="*/ 478971 h 539933"/>
                <a:gd name="connsiteX2" fmla="*/ 1558833 w 1558833"/>
                <a:gd name="connsiteY2" fmla="*/ 539933 h 53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833" h="539933">
                  <a:moveTo>
                    <a:pt x="0" y="0"/>
                  </a:moveTo>
                  <a:cubicBezTo>
                    <a:pt x="219165" y="75474"/>
                    <a:pt x="375920" y="388982"/>
                    <a:pt x="635725" y="478971"/>
                  </a:cubicBezTo>
                  <a:cubicBezTo>
                    <a:pt x="895531" y="568960"/>
                    <a:pt x="1175656" y="510904"/>
                    <a:pt x="1558833" y="5399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7775942" y="1032121"/>
              <a:ext cx="1647511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8" h="574767">
                  <a:moveTo>
                    <a:pt x="0" y="0"/>
                  </a:moveTo>
                  <a:cubicBezTo>
                    <a:pt x="219165" y="75474"/>
                    <a:pt x="318197" y="365760"/>
                    <a:pt x="695568" y="461554"/>
                  </a:cubicBezTo>
                  <a:cubicBezTo>
                    <a:pt x="1072939" y="557349"/>
                    <a:pt x="1881051" y="545738"/>
                    <a:pt x="2264228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7941546" y="861944"/>
              <a:ext cx="1185957" cy="57476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582026"/>
                <a:gd name="connsiteY0" fmla="*/ 0 h 574767"/>
                <a:gd name="connsiteX1" fmla="*/ 695568 w 1582026"/>
                <a:gd name="connsiteY1" fmla="*/ 461554 h 574767"/>
                <a:gd name="connsiteX2" fmla="*/ 1582026 w 1582026"/>
                <a:gd name="connsiteY2" fmla="*/ 574767 h 574767"/>
                <a:gd name="connsiteX0" fmla="*/ 0 w 1629900"/>
                <a:gd name="connsiteY0" fmla="*/ 0 h 574767"/>
                <a:gd name="connsiteX1" fmla="*/ 695568 w 1629900"/>
                <a:gd name="connsiteY1" fmla="*/ 461554 h 574767"/>
                <a:gd name="connsiteX2" fmla="*/ 1629900 w 1629900"/>
                <a:gd name="connsiteY2" fmla="*/ 574767 h 57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900" h="574767">
                  <a:moveTo>
                    <a:pt x="0" y="0"/>
                  </a:moveTo>
                  <a:cubicBezTo>
                    <a:pt x="219165" y="75474"/>
                    <a:pt x="423918" y="365760"/>
                    <a:pt x="695568" y="461554"/>
                  </a:cubicBezTo>
                  <a:cubicBezTo>
                    <a:pt x="967218" y="557348"/>
                    <a:pt x="1246723" y="545738"/>
                    <a:pt x="1629900" y="57476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8123314" y="700323"/>
              <a:ext cx="985660" cy="513807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480625"/>
                <a:gd name="connsiteX1" fmla="*/ 635725 w 1933302"/>
                <a:gd name="connsiteY1" fmla="*/ 478971 h 480625"/>
                <a:gd name="connsiteX2" fmla="*/ 1933302 w 1933302"/>
                <a:gd name="connsiteY2" fmla="*/ 174173 h 480625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42605"/>
                <a:gd name="connsiteY0" fmla="*/ 0 h 557350"/>
                <a:gd name="connsiteX1" fmla="*/ 635725 w 2342605"/>
                <a:gd name="connsiteY1" fmla="*/ 478971 h 557350"/>
                <a:gd name="connsiteX2" fmla="*/ 2342605 w 2342605"/>
                <a:gd name="connsiteY2" fmla="*/ 557350 h 557350"/>
                <a:gd name="connsiteX0" fmla="*/ 0 w 2368731"/>
                <a:gd name="connsiteY0" fmla="*/ 0 h 557350"/>
                <a:gd name="connsiteX1" fmla="*/ 635725 w 2368731"/>
                <a:gd name="connsiteY1" fmla="*/ 478971 h 557350"/>
                <a:gd name="connsiteX2" fmla="*/ 2368731 w 2368731"/>
                <a:gd name="connsiteY2" fmla="*/ 557350 h 557350"/>
                <a:gd name="connsiteX0" fmla="*/ 0 w 2264228"/>
                <a:gd name="connsiteY0" fmla="*/ 0 h 574767"/>
                <a:gd name="connsiteX1" fmla="*/ 635725 w 2264228"/>
                <a:gd name="connsiteY1" fmla="*/ 478971 h 574767"/>
                <a:gd name="connsiteX2" fmla="*/ 2264228 w 2264228"/>
                <a:gd name="connsiteY2" fmla="*/ 574767 h 574767"/>
                <a:gd name="connsiteX0" fmla="*/ 0 w 2264228"/>
                <a:gd name="connsiteY0" fmla="*/ 0 h 574767"/>
                <a:gd name="connsiteX1" fmla="*/ 695568 w 2264228"/>
                <a:gd name="connsiteY1" fmla="*/ 461554 h 574767"/>
                <a:gd name="connsiteX2" fmla="*/ 2264228 w 2264228"/>
                <a:gd name="connsiteY2" fmla="*/ 574767 h 574767"/>
                <a:gd name="connsiteX0" fmla="*/ 0 w 1354625"/>
                <a:gd name="connsiteY0" fmla="*/ 0 h 513807"/>
                <a:gd name="connsiteX1" fmla="*/ 695568 w 1354625"/>
                <a:gd name="connsiteY1" fmla="*/ 461554 h 513807"/>
                <a:gd name="connsiteX2" fmla="*/ 1354625 w 1354625"/>
                <a:gd name="connsiteY2" fmla="*/ 513807 h 513807"/>
                <a:gd name="connsiteX0" fmla="*/ 0 w 1354625"/>
                <a:gd name="connsiteY0" fmla="*/ 0 h 513807"/>
                <a:gd name="connsiteX1" fmla="*/ 707537 w 1354625"/>
                <a:gd name="connsiteY1" fmla="*/ 426720 h 513807"/>
                <a:gd name="connsiteX2" fmla="*/ 1354625 w 1354625"/>
                <a:gd name="connsiteY2" fmla="*/ 513807 h 51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4625" h="513807">
                  <a:moveTo>
                    <a:pt x="0" y="0"/>
                  </a:moveTo>
                  <a:cubicBezTo>
                    <a:pt x="219165" y="75474"/>
                    <a:pt x="481766" y="341086"/>
                    <a:pt x="707537" y="426720"/>
                  </a:cubicBezTo>
                  <a:cubicBezTo>
                    <a:pt x="933308" y="512354"/>
                    <a:pt x="971448" y="484778"/>
                    <a:pt x="1354625" y="51380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7749153" y="2113150"/>
              <a:ext cx="1358536" cy="106185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358536"/>
                <a:gd name="connsiteY0" fmla="*/ 0 h 106185"/>
                <a:gd name="connsiteX1" fmla="*/ 870857 w 1358536"/>
                <a:gd name="connsiteY1" fmla="*/ 104503 h 106185"/>
                <a:gd name="connsiteX2" fmla="*/ 1358536 w 1358536"/>
                <a:gd name="connsiteY2" fmla="*/ 78377 h 10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8536" h="106185">
                  <a:moveTo>
                    <a:pt x="0" y="0"/>
                  </a:moveTo>
                  <a:cubicBezTo>
                    <a:pt x="219165" y="75474"/>
                    <a:pt x="644434" y="91440"/>
                    <a:pt x="870857" y="104503"/>
                  </a:cubicBezTo>
                  <a:cubicBezTo>
                    <a:pt x="1097280" y="117566"/>
                    <a:pt x="975359" y="49348"/>
                    <a:pt x="1358536" y="7837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98673" y="1942680"/>
              <a:ext cx="1201781" cy="121921"/>
            </a:xfrm>
            <a:custGeom>
              <a:avLst/>
              <a:gdLst>
                <a:gd name="connsiteX0" fmla="*/ 0 w 1602377"/>
                <a:gd name="connsiteY0" fmla="*/ 0 h 243840"/>
                <a:gd name="connsiteX1" fmla="*/ 705394 w 1602377"/>
                <a:gd name="connsiteY1" fmla="*/ 191589 h 243840"/>
                <a:gd name="connsiteX2" fmla="*/ 1602377 w 1602377"/>
                <a:gd name="connsiteY2" fmla="*/ 243840 h 243840"/>
                <a:gd name="connsiteX0" fmla="*/ 0 w 1602377"/>
                <a:gd name="connsiteY0" fmla="*/ 0 h 243840"/>
                <a:gd name="connsiteX1" fmla="*/ 827314 w 1602377"/>
                <a:gd name="connsiteY1" fmla="*/ 156755 h 243840"/>
                <a:gd name="connsiteX2" fmla="*/ 1602377 w 1602377"/>
                <a:gd name="connsiteY2" fmla="*/ 243840 h 243840"/>
                <a:gd name="connsiteX0" fmla="*/ 0 w 1715588"/>
                <a:gd name="connsiteY0" fmla="*/ 0 h 287383"/>
                <a:gd name="connsiteX1" fmla="*/ 827314 w 1715588"/>
                <a:gd name="connsiteY1" fmla="*/ 156755 h 287383"/>
                <a:gd name="connsiteX2" fmla="*/ 1715588 w 1715588"/>
                <a:gd name="connsiteY2" fmla="*/ 287383 h 287383"/>
                <a:gd name="connsiteX0" fmla="*/ 0 w 1854925"/>
                <a:gd name="connsiteY0" fmla="*/ 0 h 304801"/>
                <a:gd name="connsiteX1" fmla="*/ 827314 w 1854925"/>
                <a:gd name="connsiteY1" fmla="*/ 156755 h 304801"/>
                <a:gd name="connsiteX2" fmla="*/ 1854925 w 1854925"/>
                <a:gd name="connsiteY2" fmla="*/ 304801 h 304801"/>
                <a:gd name="connsiteX0" fmla="*/ 0 w 2124891"/>
                <a:gd name="connsiteY0" fmla="*/ 0 h 304801"/>
                <a:gd name="connsiteX1" fmla="*/ 827314 w 2124891"/>
                <a:gd name="connsiteY1" fmla="*/ 156755 h 304801"/>
                <a:gd name="connsiteX2" fmla="*/ 2124891 w 2124891"/>
                <a:gd name="connsiteY2" fmla="*/ 304801 h 304801"/>
                <a:gd name="connsiteX0" fmla="*/ 0 w 2290354"/>
                <a:gd name="connsiteY0" fmla="*/ 0 h 383178"/>
                <a:gd name="connsiteX1" fmla="*/ 827314 w 2290354"/>
                <a:gd name="connsiteY1" fmla="*/ 156755 h 383178"/>
                <a:gd name="connsiteX2" fmla="*/ 2290354 w 2290354"/>
                <a:gd name="connsiteY2" fmla="*/ 383178 h 383178"/>
                <a:gd name="connsiteX0" fmla="*/ 0 w 2342605"/>
                <a:gd name="connsiteY0" fmla="*/ 0 h 357053"/>
                <a:gd name="connsiteX1" fmla="*/ 827314 w 2342605"/>
                <a:gd name="connsiteY1" fmla="*/ 156755 h 357053"/>
                <a:gd name="connsiteX2" fmla="*/ 2342605 w 2342605"/>
                <a:gd name="connsiteY2" fmla="*/ 357053 h 357053"/>
                <a:gd name="connsiteX0" fmla="*/ 0 w 2360022"/>
                <a:gd name="connsiteY0" fmla="*/ 0 h 365761"/>
                <a:gd name="connsiteX1" fmla="*/ 827314 w 2360022"/>
                <a:gd name="connsiteY1" fmla="*/ 156755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05691 w 2360022"/>
                <a:gd name="connsiteY1" fmla="*/ 191589 h 365761"/>
                <a:gd name="connsiteX2" fmla="*/ 2360022 w 2360022"/>
                <a:gd name="connsiteY2" fmla="*/ 365761 h 365761"/>
                <a:gd name="connsiteX0" fmla="*/ 0 w 2360022"/>
                <a:gd name="connsiteY0" fmla="*/ 0 h 365761"/>
                <a:gd name="connsiteX1" fmla="*/ 949234 w 2360022"/>
                <a:gd name="connsiteY1" fmla="*/ 148046 h 365761"/>
                <a:gd name="connsiteX2" fmla="*/ 2360022 w 2360022"/>
                <a:gd name="connsiteY2" fmla="*/ 365761 h 365761"/>
                <a:gd name="connsiteX0" fmla="*/ 0 w 2098765"/>
                <a:gd name="connsiteY0" fmla="*/ 0 h 235133"/>
                <a:gd name="connsiteX1" fmla="*/ 949234 w 2098765"/>
                <a:gd name="connsiteY1" fmla="*/ 148046 h 235133"/>
                <a:gd name="connsiteX2" fmla="*/ 2098765 w 2098765"/>
                <a:gd name="connsiteY2" fmla="*/ 235133 h 235133"/>
                <a:gd name="connsiteX0" fmla="*/ 0 w 1933302"/>
                <a:gd name="connsiteY0" fmla="*/ 0 h 174173"/>
                <a:gd name="connsiteX1" fmla="*/ 949234 w 1933302"/>
                <a:gd name="connsiteY1" fmla="*/ 148046 h 174173"/>
                <a:gd name="connsiteX2" fmla="*/ 1933302 w 1933302"/>
                <a:gd name="connsiteY2" fmla="*/ 174173 h 174173"/>
                <a:gd name="connsiteX0" fmla="*/ 0 w 1933302"/>
                <a:gd name="connsiteY0" fmla="*/ 0 h 174173"/>
                <a:gd name="connsiteX1" fmla="*/ 870857 w 1933302"/>
                <a:gd name="connsiteY1" fmla="*/ 104503 h 174173"/>
                <a:gd name="connsiteX2" fmla="*/ 1933302 w 1933302"/>
                <a:gd name="connsiteY2" fmla="*/ 174173 h 174173"/>
                <a:gd name="connsiteX0" fmla="*/ 0 w 1689462"/>
                <a:gd name="connsiteY0" fmla="*/ 0 h 121921"/>
                <a:gd name="connsiteX1" fmla="*/ 870857 w 1689462"/>
                <a:gd name="connsiteY1" fmla="*/ 104503 h 121921"/>
                <a:gd name="connsiteX2" fmla="*/ 1689462 w 1689462"/>
                <a:gd name="connsiteY2" fmla="*/ 121921 h 121921"/>
                <a:gd name="connsiteX0" fmla="*/ 0 w 1715588"/>
                <a:gd name="connsiteY0" fmla="*/ 0 h 121921"/>
                <a:gd name="connsiteX1" fmla="*/ 870857 w 1715588"/>
                <a:gd name="connsiteY1" fmla="*/ 104503 h 121921"/>
                <a:gd name="connsiteX2" fmla="*/ 1715588 w 1715588"/>
                <a:gd name="connsiteY2" fmla="*/ 121921 h 121921"/>
                <a:gd name="connsiteX0" fmla="*/ 0 w 1558833"/>
                <a:gd name="connsiteY0" fmla="*/ 0 h 130629"/>
                <a:gd name="connsiteX1" fmla="*/ 870857 w 1558833"/>
                <a:gd name="connsiteY1" fmla="*/ 104503 h 130629"/>
                <a:gd name="connsiteX2" fmla="*/ 1558833 w 1558833"/>
                <a:gd name="connsiteY2" fmla="*/ 130629 h 130629"/>
                <a:gd name="connsiteX0" fmla="*/ 0 w 1201781"/>
                <a:gd name="connsiteY0" fmla="*/ 0 h 121921"/>
                <a:gd name="connsiteX1" fmla="*/ 870857 w 1201781"/>
                <a:gd name="connsiteY1" fmla="*/ 104503 h 121921"/>
                <a:gd name="connsiteX2" fmla="*/ 1201781 w 1201781"/>
                <a:gd name="connsiteY2" fmla="*/ 12192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781" h="121921">
                  <a:moveTo>
                    <a:pt x="0" y="0"/>
                  </a:moveTo>
                  <a:cubicBezTo>
                    <a:pt x="219165" y="75474"/>
                    <a:pt x="670560" y="84183"/>
                    <a:pt x="870857" y="104503"/>
                  </a:cubicBezTo>
                  <a:cubicBezTo>
                    <a:pt x="1071154" y="124823"/>
                    <a:pt x="818604" y="92892"/>
                    <a:pt x="1201781" y="12192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8107680" y="1750423"/>
              <a:ext cx="992777" cy="121920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777" h="121920">
                  <a:moveTo>
                    <a:pt x="0" y="0"/>
                  </a:moveTo>
                  <a:cubicBezTo>
                    <a:pt x="143691" y="37737"/>
                    <a:pt x="287383" y="75474"/>
                    <a:pt x="452846" y="95794"/>
                  </a:cubicBezTo>
                  <a:cubicBezTo>
                    <a:pt x="618309" y="116114"/>
                    <a:pt x="918754" y="117566"/>
                    <a:pt x="992777" y="12192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8271728" y="1589970"/>
              <a:ext cx="836023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023" h="87086">
                  <a:moveTo>
                    <a:pt x="0" y="0"/>
                  </a:moveTo>
                  <a:cubicBezTo>
                    <a:pt x="143691" y="37737"/>
                    <a:pt x="313509" y="46446"/>
                    <a:pt x="452846" y="60960"/>
                  </a:cubicBezTo>
                  <a:cubicBezTo>
                    <a:pt x="592183" y="75474"/>
                    <a:pt x="762000" y="82732"/>
                    <a:pt x="836023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8432745" y="1437857"/>
              <a:ext cx="687977" cy="95795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977" h="95795">
                  <a:moveTo>
                    <a:pt x="0" y="0"/>
                  </a:moveTo>
                  <a:cubicBezTo>
                    <a:pt x="143691" y="37737"/>
                    <a:pt x="198846" y="36285"/>
                    <a:pt x="313509" y="52251"/>
                  </a:cubicBezTo>
                  <a:cubicBezTo>
                    <a:pt x="428172" y="68217"/>
                    <a:pt x="613954" y="91441"/>
                    <a:pt x="687977" y="9579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8596051" y="1260955"/>
              <a:ext cx="522514" cy="87086"/>
            </a:xfrm>
            <a:custGeom>
              <a:avLst/>
              <a:gdLst>
                <a:gd name="connsiteX0" fmla="*/ 0 w 992777"/>
                <a:gd name="connsiteY0" fmla="*/ 0 h 121920"/>
                <a:gd name="connsiteX1" fmla="*/ 452846 w 992777"/>
                <a:gd name="connsiteY1" fmla="*/ 95794 h 121920"/>
                <a:gd name="connsiteX2" fmla="*/ 992777 w 992777"/>
                <a:gd name="connsiteY2" fmla="*/ 121920 h 121920"/>
                <a:gd name="connsiteX0" fmla="*/ 0 w 836023"/>
                <a:gd name="connsiteY0" fmla="*/ 0 h 100055"/>
                <a:gd name="connsiteX1" fmla="*/ 452846 w 836023"/>
                <a:gd name="connsiteY1" fmla="*/ 95794 h 100055"/>
                <a:gd name="connsiteX2" fmla="*/ 836023 w 836023"/>
                <a:gd name="connsiteY2" fmla="*/ 87086 h 100055"/>
                <a:gd name="connsiteX0" fmla="*/ 0 w 836023"/>
                <a:gd name="connsiteY0" fmla="*/ 0 h 87086"/>
                <a:gd name="connsiteX1" fmla="*/ 452846 w 836023"/>
                <a:gd name="connsiteY1" fmla="*/ 60960 h 87086"/>
                <a:gd name="connsiteX2" fmla="*/ 836023 w 836023"/>
                <a:gd name="connsiteY2" fmla="*/ 87086 h 87086"/>
                <a:gd name="connsiteX0" fmla="*/ 0 w 836023"/>
                <a:gd name="connsiteY0" fmla="*/ 0 h 87086"/>
                <a:gd name="connsiteX1" fmla="*/ 313509 w 836023"/>
                <a:gd name="connsiteY1" fmla="*/ 52251 h 87086"/>
                <a:gd name="connsiteX2" fmla="*/ 836023 w 836023"/>
                <a:gd name="connsiteY2" fmla="*/ 87086 h 87086"/>
                <a:gd name="connsiteX0" fmla="*/ 0 w 687977"/>
                <a:gd name="connsiteY0" fmla="*/ 0 h 95795"/>
                <a:gd name="connsiteX1" fmla="*/ 313509 w 687977"/>
                <a:gd name="connsiteY1" fmla="*/ 52251 h 95795"/>
                <a:gd name="connsiteX2" fmla="*/ 687977 w 687977"/>
                <a:gd name="connsiteY2" fmla="*/ 95795 h 95795"/>
                <a:gd name="connsiteX0" fmla="*/ 0 w 687977"/>
                <a:gd name="connsiteY0" fmla="*/ 0 h 95795"/>
                <a:gd name="connsiteX1" fmla="*/ 191589 w 687977"/>
                <a:gd name="connsiteY1" fmla="*/ 69668 h 95795"/>
                <a:gd name="connsiteX2" fmla="*/ 687977 w 687977"/>
                <a:gd name="connsiteY2" fmla="*/ 95795 h 95795"/>
                <a:gd name="connsiteX0" fmla="*/ 0 w 522514"/>
                <a:gd name="connsiteY0" fmla="*/ 0 h 87086"/>
                <a:gd name="connsiteX1" fmla="*/ 191589 w 522514"/>
                <a:gd name="connsiteY1" fmla="*/ 69668 h 87086"/>
                <a:gd name="connsiteX2" fmla="*/ 522514 w 522514"/>
                <a:gd name="connsiteY2" fmla="*/ 87086 h 8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87086">
                  <a:moveTo>
                    <a:pt x="0" y="0"/>
                  </a:moveTo>
                  <a:cubicBezTo>
                    <a:pt x="143691" y="37737"/>
                    <a:pt x="104503" y="55154"/>
                    <a:pt x="191589" y="69668"/>
                  </a:cubicBezTo>
                  <a:cubicBezTo>
                    <a:pt x="278675" y="84182"/>
                    <a:pt x="448491" y="82732"/>
                    <a:pt x="522514" y="8708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Bent-Up Arrow 54"/>
            <p:cNvSpPr/>
            <p:nvPr/>
          </p:nvSpPr>
          <p:spPr>
            <a:xfrm rot="10800000" flipH="1">
              <a:off x="10099817" y="872600"/>
              <a:ext cx="575366" cy="604175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66514" y="1550667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Subtract average coordinate of each patients’ dimensions from the patient’s points, centering them</a:t>
              </a:r>
              <a:endParaRPr lang="en-CA" dirty="0"/>
            </a:p>
          </p:txBody>
        </p:sp>
        <p:sp>
          <p:nvSpPr>
            <p:cNvPr id="57" name="Down Arrow 56"/>
            <p:cNvSpPr/>
            <p:nvPr/>
          </p:nvSpPr>
          <p:spPr>
            <a:xfrm>
              <a:off x="10446525" y="3400251"/>
              <a:ext cx="457315" cy="75141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666514" y="4224169"/>
              <a:ext cx="2177143" cy="175432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Divide all points’ cords by max abs </a:t>
              </a:r>
              <a:r>
                <a:rPr lang="en-CA" dirty="0" err="1" smtClean="0"/>
                <a:t>val</a:t>
              </a:r>
              <a:r>
                <a:rPr lang="en-CA" dirty="0" smtClean="0"/>
                <a:t> in that patient’s dimension, normalizing cords over [-1,1]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30903" y="5472491"/>
              <a:ext cx="1785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Neural network</a:t>
              </a:r>
              <a:endParaRPr lang="en-CA" dirty="0"/>
            </a:p>
          </p:txBody>
        </p:sp>
        <p:sp>
          <p:nvSpPr>
            <p:cNvPr id="60" name="Down Arrow 59"/>
            <p:cNvSpPr/>
            <p:nvPr/>
          </p:nvSpPr>
          <p:spPr>
            <a:xfrm rot="5400000">
              <a:off x="9048658" y="5389614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Down Arrow 60"/>
            <p:cNvSpPr/>
            <p:nvPr/>
          </p:nvSpPr>
          <p:spPr>
            <a:xfrm rot="5400000">
              <a:off x="6532452" y="5374898"/>
              <a:ext cx="457315" cy="580141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010756" y="5169111"/>
              <a:ext cx="1332411" cy="1288868"/>
              <a:chOff x="5010756" y="5169111"/>
              <a:chExt cx="1332411" cy="1288868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010756" y="5169111"/>
                <a:ext cx="1332411" cy="1288868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252000" rtlCol="0" anchor="ctr"/>
              <a:lstStyle/>
              <a:p>
                <a:pPr algn="ctr"/>
                <a:endParaRPr lang="en-CA" sz="2400" dirty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57031" y="5606061"/>
                <a:ext cx="1163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Compare</a:t>
                </a:r>
                <a:endParaRPr lang="en-CA" dirty="0"/>
              </a:p>
            </p:txBody>
          </p:sp>
        </p:grpSp>
        <p:sp>
          <p:nvSpPr>
            <p:cNvPr id="65" name="Freeform 64"/>
            <p:cNvSpPr/>
            <p:nvPr/>
          </p:nvSpPr>
          <p:spPr>
            <a:xfrm>
              <a:off x="3405051" y="4693920"/>
              <a:ext cx="1593669" cy="1934623"/>
            </a:xfrm>
            <a:custGeom>
              <a:avLst/>
              <a:gdLst>
                <a:gd name="connsiteX0" fmla="*/ 0 w 1593669"/>
                <a:gd name="connsiteY0" fmla="*/ 0 h 1934623"/>
                <a:gd name="connsiteX1" fmla="*/ 148046 w 1593669"/>
                <a:gd name="connsiteY1" fmla="*/ 748937 h 1934623"/>
                <a:gd name="connsiteX2" fmla="*/ 156755 w 1593669"/>
                <a:gd name="connsiteY2" fmla="*/ 1680754 h 1934623"/>
                <a:gd name="connsiteX3" fmla="*/ 714103 w 1593669"/>
                <a:gd name="connsiteY3" fmla="*/ 1933303 h 1934623"/>
                <a:gd name="connsiteX4" fmla="*/ 1149532 w 1593669"/>
                <a:gd name="connsiteY4" fmla="*/ 1750423 h 1934623"/>
                <a:gd name="connsiteX5" fmla="*/ 1271452 w 1593669"/>
                <a:gd name="connsiteY5" fmla="*/ 1158240 h 1934623"/>
                <a:gd name="connsiteX6" fmla="*/ 1593669 w 1593669"/>
                <a:gd name="connsiteY6" fmla="*/ 1088571 h 193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3669" h="1934623">
                  <a:moveTo>
                    <a:pt x="0" y="0"/>
                  </a:moveTo>
                  <a:cubicBezTo>
                    <a:pt x="60960" y="234405"/>
                    <a:pt x="121920" y="468811"/>
                    <a:pt x="148046" y="748937"/>
                  </a:cubicBezTo>
                  <a:cubicBezTo>
                    <a:pt x="174172" y="1029063"/>
                    <a:pt x="62412" y="1483360"/>
                    <a:pt x="156755" y="1680754"/>
                  </a:cubicBezTo>
                  <a:cubicBezTo>
                    <a:pt x="251098" y="1878148"/>
                    <a:pt x="548640" y="1921692"/>
                    <a:pt x="714103" y="1933303"/>
                  </a:cubicBezTo>
                  <a:cubicBezTo>
                    <a:pt x="879566" y="1944915"/>
                    <a:pt x="1056641" y="1879600"/>
                    <a:pt x="1149532" y="1750423"/>
                  </a:cubicBezTo>
                  <a:cubicBezTo>
                    <a:pt x="1242423" y="1621246"/>
                    <a:pt x="1197429" y="1268549"/>
                    <a:pt x="1271452" y="1158240"/>
                  </a:cubicBezTo>
                  <a:cubicBezTo>
                    <a:pt x="1345475" y="1047931"/>
                    <a:pt x="1496423" y="1116148"/>
                    <a:pt x="1593669" y="108857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706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710388" y="366264"/>
            <a:ext cx="10092373" cy="6041586"/>
            <a:chOff x="710388" y="366264"/>
            <a:chExt cx="10092373" cy="60415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10388" y="853564"/>
              <a:ext cx="3177767" cy="417999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438256" y="1531148"/>
              <a:ext cx="1736335" cy="2318039"/>
              <a:chOff x="1264085" y="1208931"/>
              <a:chExt cx="1736335" cy="231803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820983" y="1208931"/>
                <a:ext cx="600892" cy="72281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V="1">
                <a:off x="1264085" y="2960913"/>
                <a:ext cx="807406" cy="56605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Arc 4"/>
              <p:cNvSpPr/>
              <p:nvPr/>
            </p:nvSpPr>
            <p:spPr>
              <a:xfrm rot="13055073">
                <a:off x="1849562" y="1759596"/>
                <a:ext cx="1150858" cy="1405500"/>
              </a:xfrm>
              <a:prstGeom prst="arc">
                <a:avLst>
                  <a:gd name="adj1" fmla="val 16200000"/>
                  <a:gd name="adj2" fmla="val 2604794"/>
                </a:avLst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225143" y="862271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Pre-processing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143" y="2486296"/>
              <a:ext cx="1793966" cy="89698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 smtClean="0">
                  <a:solidFill>
                    <a:schemeClr val="tx1"/>
                  </a:solidFill>
                </a:rPr>
                <a:t>Neural network</a:t>
              </a:r>
              <a:endParaRPr lang="en-CA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37805" y="2522929"/>
              <a:ext cx="605371" cy="2501917"/>
            </a:xfrm>
            <a:custGeom>
              <a:avLst/>
              <a:gdLst>
                <a:gd name="connsiteX0" fmla="*/ 0 w 1846217"/>
                <a:gd name="connsiteY0" fmla="*/ 89642 h 2081867"/>
                <a:gd name="connsiteX1" fmla="*/ 539932 w 1846217"/>
                <a:gd name="connsiteY1" fmla="*/ 202854 h 2081867"/>
                <a:gd name="connsiteX2" fmla="*/ 592183 w 1846217"/>
                <a:gd name="connsiteY2" fmla="*/ 1874899 h 2081867"/>
                <a:gd name="connsiteX3" fmla="*/ 1846217 w 1846217"/>
                <a:gd name="connsiteY3" fmla="*/ 2075197 h 208186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  <a:gd name="connsiteX0" fmla="*/ 0 w 605371"/>
                <a:gd name="connsiteY0" fmla="*/ 89642 h 2501917"/>
                <a:gd name="connsiteX1" fmla="*/ 539932 w 605371"/>
                <a:gd name="connsiteY1" fmla="*/ 202854 h 2501917"/>
                <a:gd name="connsiteX2" fmla="*/ 592183 w 605371"/>
                <a:gd name="connsiteY2" fmla="*/ 1874899 h 2501917"/>
                <a:gd name="connsiteX3" fmla="*/ 505097 w 605371"/>
                <a:gd name="connsiteY3" fmla="*/ 2501917 h 250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371" h="2501917">
                  <a:moveTo>
                    <a:pt x="0" y="89642"/>
                  </a:moveTo>
                  <a:cubicBezTo>
                    <a:pt x="220617" y="-2524"/>
                    <a:pt x="441235" y="-94689"/>
                    <a:pt x="539932" y="202854"/>
                  </a:cubicBezTo>
                  <a:cubicBezTo>
                    <a:pt x="638629" y="500397"/>
                    <a:pt x="597989" y="1491722"/>
                    <a:pt x="592183" y="1874899"/>
                  </a:cubicBezTo>
                  <a:cubicBezTo>
                    <a:pt x="586377" y="2258076"/>
                    <a:pt x="525416" y="2332100"/>
                    <a:pt x="505097" y="250191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37805" y="366264"/>
              <a:ext cx="3187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421086" y="4081651"/>
              <a:ext cx="1402080" cy="130628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42905" y="5008453"/>
              <a:ext cx="3650943" cy="833921"/>
            </a:xfrm>
            <a:custGeom>
              <a:avLst/>
              <a:gdLst>
                <a:gd name="connsiteX0" fmla="*/ 293353 w 3623061"/>
                <a:gd name="connsiteY0" fmla="*/ 0 h 1277497"/>
                <a:gd name="connsiteX1" fmla="*/ 275936 w 3623061"/>
                <a:gd name="connsiteY1" fmla="*/ 705394 h 1277497"/>
                <a:gd name="connsiteX2" fmla="*/ 3202016 w 3623061"/>
                <a:gd name="connsiteY2" fmla="*/ 1271451 h 1277497"/>
                <a:gd name="connsiteX3" fmla="*/ 3541650 w 3623061"/>
                <a:gd name="connsiteY3" fmla="*/ 339634 h 1277497"/>
                <a:gd name="connsiteX0" fmla="*/ 272443 w 3546987"/>
                <a:gd name="connsiteY0" fmla="*/ 0 h 1234466"/>
                <a:gd name="connsiteX1" fmla="*/ 255026 w 3546987"/>
                <a:gd name="connsiteY1" fmla="*/ 705394 h 1234466"/>
                <a:gd name="connsiteX2" fmla="*/ 2885014 w 3546987"/>
                <a:gd name="connsiteY2" fmla="*/ 1227908 h 1234466"/>
                <a:gd name="connsiteX3" fmla="*/ 3520740 w 3546987"/>
                <a:gd name="connsiteY3" fmla="*/ 339634 h 1234466"/>
                <a:gd name="connsiteX0" fmla="*/ 272443 w 3544658"/>
                <a:gd name="connsiteY0" fmla="*/ 0 h 1291258"/>
                <a:gd name="connsiteX1" fmla="*/ 255026 w 3544658"/>
                <a:gd name="connsiteY1" fmla="*/ 705394 h 1291258"/>
                <a:gd name="connsiteX2" fmla="*/ 2885014 w 3544658"/>
                <a:gd name="connsiteY2" fmla="*/ 1227908 h 1291258"/>
                <a:gd name="connsiteX3" fmla="*/ 3520740 w 3544658"/>
                <a:gd name="connsiteY3" fmla="*/ 339634 h 1291258"/>
                <a:gd name="connsiteX0" fmla="*/ 243347 w 3515562"/>
                <a:gd name="connsiteY0" fmla="*/ 0 h 1292613"/>
                <a:gd name="connsiteX1" fmla="*/ 225930 w 3515562"/>
                <a:gd name="connsiteY1" fmla="*/ 705394 h 1292613"/>
                <a:gd name="connsiteX2" fmla="*/ 2855918 w 3515562"/>
                <a:gd name="connsiteY2" fmla="*/ 1227908 h 1292613"/>
                <a:gd name="connsiteX3" fmla="*/ 3491644 w 3515562"/>
                <a:gd name="connsiteY3" fmla="*/ 339634 h 1292613"/>
                <a:gd name="connsiteX0" fmla="*/ 99667 w 3370112"/>
                <a:gd name="connsiteY0" fmla="*/ 0 h 1243148"/>
                <a:gd name="connsiteX1" fmla="*/ 474135 w 3370112"/>
                <a:gd name="connsiteY1" fmla="*/ 827314 h 1243148"/>
                <a:gd name="connsiteX2" fmla="*/ 2712238 w 3370112"/>
                <a:gd name="connsiteY2" fmla="*/ 1227908 h 1243148"/>
                <a:gd name="connsiteX3" fmla="*/ 3347964 w 3370112"/>
                <a:gd name="connsiteY3" fmla="*/ 339634 h 1243148"/>
                <a:gd name="connsiteX0" fmla="*/ 74326 w 3344771"/>
                <a:gd name="connsiteY0" fmla="*/ 0 h 1246244"/>
                <a:gd name="connsiteX1" fmla="*/ 448794 w 3344771"/>
                <a:gd name="connsiteY1" fmla="*/ 827314 h 1246244"/>
                <a:gd name="connsiteX2" fmla="*/ 2686897 w 3344771"/>
                <a:gd name="connsiteY2" fmla="*/ 1227908 h 1246244"/>
                <a:gd name="connsiteX3" fmla="*/ 3322623 w 3344771"/>
                <a:gd name="connsiteY3" fmla="*/ 339634 h 1246244"/>
                <a:gd name="connsiteX0" fmla="*/ 0 w 3270445"/>
                <a:gd name="connsiteY0" fmla="*/ 0 h 1246244"/>
                <a:gd name="connsiteX1" fmla="*/ 374468 w 3270445"/>
                <a:gd name="connsiteY1" fmla="*/ 827314 h 1246244"/>
                <a:gd name="connsiteX2" fmla="*/ 2612571 w 3270445"/>
                <a:gd name="connsiteY2" fmla="*/ 1227908 h 1246244"/>
                <a:gd name="connsiteX3" fmla="*/ 3248297 w 3270445"/>
                <a:gd name="connsiteY3" fmla="*/ 339634 h 1246244"/>
                <a:gd name="connsiteX0" fmla="*/ 0 w 3249219"/>
                <a:gd name="connsiteY0" fmla="*/ 0 h 1246244"/>
                <a:gd name="connsiteX1" fmla="*/ 374468 w 3249219"/>
                <a:gd name="connsiteY1" fmla="*/ 827314 h 1246244"/>
                <a:gd name="connsiteX2" fmla="*/ 2612571 w 3249219"/>
                <a:gd name="connsiteY2" fmla="*/ 1227908 h 1246244"/>
                <a:gd name="connsiteX3" fmla="*/ 3248297 w 3249219"/>
                <a:gd name="connsiteY3" fmla="*/ 339634 h 1246244"/>
                <a:gd name="connsiteX0" fmla="*/ 0 w 3248729"/>
                <a:gd name="connsiteY0" fmla="*/ 0 h 945052"/>
                <a:gd name="connsiteX1" fmla="*/ 374468 w 3248729"/>
                <a:gd name="connsiteY1" fmla="*/ 827314 h 945052"/>
                <a:gd name="connsiteX2" fmla="*/ 2394857 w 3248729"/>
                <a:gd name="connsiteY2" fmla="*/ 888274 h 945052"/>
                <a:gd name="connsiteX3" fmla="*/ 3248297 w 3248729"/>
                <a:gd name="connsiteY3" fmla="*/ 339634 h 945052"/>
                <a:gd name="connsiteX0" fmla="*/ 0 w 3248700"/>
                <a:gd name="connsiteY0" fmla="*/ 0 h 906908"/>
                <a:gd name="connsiteX1" fmla="*/ 548640 w 3248700"/>
                <a:gd name="connsiteY1" fmla="*/ 705394 h 906908"/>
                <a:gd name="connsiteX2" fmla="*/ 2394857 w 3248700"/>
                <a:gd name="connsiteY2" fmla="*/ 888274 h 906908"/>
                <a:gd name="connsiteX3" fmla="*/ 3248297 w 3248700"/>
                <a:gd name="connsiteY3" fmla="*/ 339634 h 906908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1991 w 3250691"/>
                <a:gd name="connsiteY0" fmla="*/ 0 h 760737"/>
                <a:gd name="connsiteX1" fmla="*/ 550631 w 3250691"/>
                <a:gd name="connsiteY1" fmla="*/ 561465 h 760737"/>
                <a:gd name="connsiteX2" fmla="*/ 2396848 w 3250691"/>
                <a:gd name="connsiteY2" fmla="*/ 744345 h 760737"/>
                <a:gd name="connsiteX3" fmla="*/ 3250288 w 3250691"/>
                <a:gd name="connsiteY3" fmla="*/ 195705 h 760737"/>
                <a:gd name="connsiteX0" fmla="*/ 0 w 3248700"/>
                <a:gd name="connsiteY0" fmla="*/ 0 h 760737"/>
                <a:gd name="connsiteX1" fmla="*/ 548640 w 3248700"/>
                <a:gd name="connsiteY1" fmla="*/ 561465 h 760737"/>
                <a:gd name="connsiteX2" fmla="*/ 2394857 w 3248700"/>
                <a:gd name="connsiteY2" fmla="*/ 744345 h 760737"/>
                <a:gd name="connsiteX3" fmla="*/ 3248297 w 3248700"/>
                <a:gd name="connsiteY3" fmla="*/ 195705 h 760737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2948"/>
                <a:gd name="connsiteY0" fmla="*/ 0 h 750499"/>
                <a:gd name="connsiteX1" fmla="*/ 548640 w 3312948"/>
                <a:gd name="connsiteY1" fmla="*/ 561465 h 750499"/>
                <a:gd name="connsiteX2" fmla="*/ 2394857 w 3312948"/>
                <a:gd name="connsiteY2" fmla="*/ 744345 h 750499"/>
                <a:gd name="connsiteX3" fmla="*/ 3312948 w 3312948"/>
                <a:gd name="connsiteY3" fmla="*/ 375615 h 750499"/>
                <a:gd name="connsiteX0" fmla="*/ 0 w 3313307"/>
                <a:gd name="connsiteY0" fmla="*/ 0 h 750499"/>
                <a:gd name="connsiteX1" fmla="*/ 548640 w 3313307"/>
                <a:gd name="connsiteY1" fmla="*/ 561465 h 750499"/>
                <a:gd name="connsiteX2" fmla="*/ 2394857 w 3313307"/>
                <a:gd name="connsiteY2" fmla="*/ 744345 h 750499"/>
                <a:gd name="connsiteX3" fmla="*/ 3312948 w 3313307"/>
                <a:gd name="connsiteY3" fmla="*/ 375615 h 750499"/>
                <a:gd name="connsiteX0" fmla="*/ 0 w 3318265"/>
                <a:gd name="connsiteY0" fmla="*/ 0 h 750499"/>
                <a:gd name="connsiteX1" fmla="*/ 548640 w 3318265"/>
                <a:gd name="connsiteY1" fmla="*/ 561465 h 750499"/>
                <a:gd name="connsiteX2" fmla="*/ 2394857 w 3318265"/>
                <a:gd name="connsiteY2" fmla="*/ 744345 h 750499"/>
                <a:gd name="connsiteX3" fmla="*/ 3312948 w 3318265"/>
                <a:gd name="connsiteY3" fmla="*/ 375615 h 750499"/>
                <a:gd name="connsiteX0" fmla="*/ 0 w 3350354"/>
                <a:gd name="connsiteY0" fmla="*/ 0 h 752763"/>
                <a:gd name="connsiteX1" fmla="*/ 548640 w 3350354"/>
                <a:gd name="connsiteY1" fmla="*/ 561465 h 752763"/>
                <a:gd name="connsiteX2" fmla="*/ 2394857 w 3350354"/>
                <a:gd name="connsiteY2" fmla="*/ 744345 h 752763"/>
                <a:gd name="connsiteX3" fmla="*/ 3345273 w 3350354"/>
                <a:gd name="connsiteY3" fmla="*/ 332437 h 752763"/>
                <a:gd name="connsiteX0" fmla="*/ 0 w 3364444"/>
                <a:gd name="connsiteY0" fmla="*/ 0 h 752763"/>
                <a:gd name="connsiteX1" fmla="*/ 548640 w 3364444"/>
                <a:gd name="connsiteY1" fmla="*/ 561465 h 752763"/>
                <a:gd name="connsiteX2" fmla="*/ 2394857 w 3364444"/>
                <a:gd name="connsiteY2" fmla="*/ 744345 h 752763"/>
                <a:gd name="connsiteX3" fmla="*/ 3345273 w 3364444"/>
                <a:gd name="connsiteY3" fmla="*/ 332437 h 752763"/>
                <a:gd name="connsiteX0" fmla="*/ 0 w 3383615"/>
                <a:gd name="connsiteY0" fmla="*/ 0 h 752763"/>
                <a:gd name="connsiteX1" fmla="*/ 548640 w 3383615"/>
                <a:gd name="connsiteY1" fmla="*/ 561465 h 752763"/>
                <a:gd name="connsiteX2" fmla="*/ 2394857 w 3383615"/>
                <a:gd name="connsiteY2" fmla="*/ 744345 h 752763"/>
                <a:gd name="connsiteX3" fmla="*/ 3345273 w 3383615"/>
                <a:gd name="connsiteY3" fmla="*/ 332437 h 752763"/>
                <a:gd name="connsiteX0" fmla="*/ 0 w 3382955"/>
                <a:gd name="connsiteY0" fmla="*/ 0 h 813156"/>
                <a:gd name="connsiteX1" fmla="*/ 548640 w 3382955"/>
                <a:gd name="connsiteY1" fmla="*/ 561465 h 813156"/>
                <a:gd name="connsiteX2" fmla="*/ 2394857 w 3382955"/>
                <a:gd name="connsiteY2" fmla="*/ 744345 h 813156"/>
                <a:gd name="connsiteX3" fmla="*/ 3345273 w 3382955"/>
                <a:gd name="connsiteY3" fmla="*/ 332437 h 813156"/>
                <a:gd name="connsiteX0" fmla="*/ 0 w 3381393"/>
                <a:gd name="connsiteY0" fmla="*/ 0 h 762973"/>
                <a:gd name="connsiteX1" fmla="*/ 548640 w 3381393"/>
                <a:gd name="connsiteY1" fmla="*/ 561465 h 762973"/>
                <a:gd name="connsiteX2" fmla="*/ 2394857 w 3381393"/>
                <a:gd name="connsiteY2" fmla="*/ 744345 h 762973"/>
                <a:gd name="connsiteX3" fmla="*/ 3345273 w 3381393"/>
                <a:gd name="connsiteY3" fmla="*/ 332437 h 762973"/>
                <a:gd name="connsiteX0" fmla="*/ 0 w 3386375"/>
                <a:gd name="connsiteY0" fmla="*/ 0 h 830417"/>
                <a:gd name="connsiteX1" fmla="*/ 548640 w 3386375"/>
                <a:gd name="connsiteY1" fmla="*/ 561465 h 830417"/>
                <a:gd name="connsiteX2" fmla="*/ 2507996 w 3386375"/>
                <a:gd name="connsiteY2" fmla="*/ 816309 h 830417"/>
                <a:gd name="connsiteX3" fmla="*/ 3345273 w 3386375"/>
                <a:gd name="connsiteY3" fmla="*/ 332437 h 830417"/>
                <a:gd name="connsiteX0" fmla="*/ 0 w 3386782"/>
                <a:gd name="connsiteY0" fmla="*/ 0 h 711549"/>
                <a:gd name="connsiteX1" fmla="*/ 548640 w 3386782"/>
                <a:gd name="connsiteY1" fmla="*/ 561465 h 711549"/>
                <a:gd name="connsiteX2" fmla="*/ 2516077 w 3386782"/>
                <a:gd name="connsiteY2" fmla="*/ 686774 h 711549"/>
                <a:gd name="connsiteX3" fmla="*/ 3345273 w 3386782"/>
                <a:gd name="connsiteY3" fmla="*/ 332437 h 711549"/>
                <a:gd name="connsiteX0" fmla="*/ 0 w 3387577"/>
                <a:gd name="connsiteY0" fmla="*/ 0 h 696910"/>
                <a:gd name="connsiteX1" fmla="*/ 548640 w 3387577"/>
                <a:gd name="connsiteY1" fmla="*/ 561465 h 696910"/>
                <a:gd name="connsiteX2" fmla="*/ 2516077 w 3387577"/>
                <a:gd name="connsiteY2" fmla="*/ 686774 h 696910"/>
                <a:gd name="connsiteX3" fmla="*/ 3345273 w 3387577"/>
                <a:gd name="connsiteY3" fmla="*/ 332437 h 69691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  <a:gd name="connsiteX0" fmla="*/ 0 w 3387984"/>
                <a:gd name="connsiteY0" fmla="*/ 0 h 689120"/>
                <a:gd name="connsiteX1" fmla="*/ 548640 w 3387984"/>
                <a:gd name="connsiteY1" fmla="*/ 561465 h 689120"/>
                <a:gd name="connsiteX2" fmla="*/ 2516077 w 3387984"/>
                <a:gd name="connsiteY2" fmla="*/ 686774 h 689120"/>
                <a:gd name="connsiteX3" fmla="*/ 3345273 w 3387984"/>
                <a:gd name="connsiteY3" fmla="*/ 332437 h 68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984" h="689120">
                  <a:moveTo>
                    <a:pt x="0" y="0"/>
                  </a:moveTo>
                  <a:cubicBezTo>
                    <a:pt x="9532" y="406888"/>
                    <a:pt x="129294" y="447003"/>
                    <a:pt x="548640" y="561465"/>
                  </a:cubicBezTo>
                  <a:cubicBezTo>
                    <a:pt x="967986" y="675927"/>
                    <a:pt x="2082296" y="660177"/>
                    <a:pt x="2516077" y="686774"/>
                  </a:cubicBezTo>
                  <a:cubicBezTo>
                    <a:pt x="2949858" y="713371"/>
                    <a:pt x="3554466" y="508794"/>
                    <a:pt x="3345273" y="33243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29692" y="5946185"/>
              <a:ext cx="3431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Ground-truth Cobb angle</a:t>
              </a:r>
              <a:endParaRPr lang="en-CA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82046" y="4510149"/>
              <a:ext cx="1341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Compare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09360" y="1715765"/>
              <a:ext cx="4493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Completed, centered, normalized data with added errors</a:t>
              </a:r>
              <a:endParaRPr lang="en-CA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63380" y="3321257"/>
              <a:ext cx="27216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Network curvature estimate</a:t>
              </a:r>
              <a:endParaRPr lang="en-CA" sz="2400" dirty="0"/>
            </a:p>
          </p:txBody>
        </p:sp>
        <p:cxnSp>
          <p:nvCxnSpPr>
            <p:cNvPr id="29" name="Straight Arrow Connector 28"/>
            <p:cNvCxnSpPr>
              <a:stCxn id="14" idx="2"/>
              <a:endCxn id="18" idx="0"/>
            </p:cNvCxnSpPr>
            <p:nvPr/>
          </p:nvCxnSpPr>
          <p:spPr>
            <a:xfrm>
              <a:off x="6122126" y="3383279"/>
              <a:ext cx="0" cy="6983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Striped Right Arrow 30"/>
            <p:cNvSpPr/>
            <p:nvPr/>
          </p:nvSpPr>
          <p:spPr>
            <a:xfrm>
              <a:off x="6823166" y="4411475"/>
              <a:ext cx="624741" cy="646637"/>
            </a:xfrm>
            <a:prstGeom prst="stripedRightArrow">
              <a:avLst>
                <a:gd name="adj1" fmla="val 39370"/>
                <a:gd name="adj2" fmla="val 6115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58904" y="4510149"/>
              <a:ext cx="1872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Performance</a:t>
              </a:r>
              <a:endParaRPr lang="en-CA" sz="2400" dirty="0"/>
            </a:p>
          </p:txBody>
        </p:sp>
        <p:cxnSp>
          <p:nvCxnSpPr>
            <p:cNvPr id="35" name="Straight Arrow Connector 34"/>
            <p:cNvCxnSpPr>
              <a:stCxn id="13" idx="2"/>
              <a:endCxn id="14" idx="0"/>
            </p:cNvCxnSpPr>
            <p:nvPr/>
          </p:nvCxnSpPr>
          <p:spPr>
            <a:xfrm>
              <a:off x="6122126" y="1759254"/>
              <a:ext cx="0" cy="727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3" idx="1"/>
            </p:cNvCxnSpPr>
            <p:nvPr/>
          </p:nvCxnSpPr>
          <p:spPr>
            <a:xfrm>
              <a:off x="3888155" y="1294646"/>
              <a:ext cx="1336988" cy="161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13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873033" y="679269"/>
            <a:ext cx="10791011" cy="5573485"/>
            <a:chOff x="873033" y="679269"/>
            <a:chExt cx="10791011" cy="5573485"/>
          </a:xfrm>
        </p:grpSpPr>
        <p:sp>
          <p:nvSpPr>
            <p:cNvPr id="4" name="Rectangle 3"/>
            <p:cNvSpPr/>
            <p:nvPr/>
          </p:nvSpPr>
          <p:spPr>
            <a:xfrm>
              <a:off x="2325189" y="679269"/>
              <a:ext cx="7428411" cy="557348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1039" y="679269"/>
              <a:ext cx="3056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/>
                <a:t>Pre-processing</a:t>
              </a:r>
              <a:endParaRPr lang="en-CA" sz="36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79566" y="3120897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3033" y="2055218"/>
              <a:ext cx="17591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Original landmark data</a:t>
              </a:r>
              <a:endParaRPr lang="en-CA" sz="2400" dirty="0"/>
            </a:p>
          </p:txBody>
        </p:sp>
        <p:cxnSp>
          <p:nvCxnSpPr>
            <p:cNvPr id="23" name="Elbow Connector 22"/>
            <p:cNvCxnSpPr>
              <a:stCxn id="42" idx="0"/>
            </p:cNvCxnSpPr>
            <p:nvPr/>
          </p:nvCxnSpPr>
          <p:spPr>
            <a:xfrm rot="5400000" flipH="1" flipV="1">
              <a:off x="3478030" y="1605683"/>
              <a:ext cx="1158242" cy="1569639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2" idx="2"/>
              <a:endCxn id="48" idx="1"/>
            </p:cNvCxnSpPr>
            <p:nvPr/>
          </p:nvCxnSpPr>
          <p:spPr>
            <a:xfrm rot="16200000" flipH="1">
              <a:off x="3416022" y="3749041"/>
              <a:ext cx="1234586" cy="152196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2325187" y="2969623"/>
              <a:ext cx="1894290" cy="923108"/>
              <a:chOff x="2325187" y="2969623"/>
              <a:chExt cx="1894290" cy="92310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557053" y="3165502"/>
                <a:ext cx="1389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/>
                  <a:t>Centering</a:t>
                </a:r>
                <a:endParaRPr lang="en-CA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25187" y="2969623"/>
                <a:ext cx="1894290" cy="92310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61557" y="1426399"/>
              <a:ext cx="2142308" cy="870857"/>
              <a:chOff x="4861557" y="1426399"/>
              <a:chExt cx="2142308" cy="87085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93670" y="1447035"/>
                <a:ext cx="20780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Extrapolation to completion</a:t>
                </a:r>
                <a:endParaRPr lang="en-CA" sz="2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61557" y="1426399"/>
                <a:ext cx="2142308" cy="87085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794298" y="4613511"/>
              <a:ext cx="2285998" cy="1027612"/>
              <a:chOff x="5987145" y="4850674"/>
              <a:chExt cx="2285998" cy="102761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019802" y="4937606"/>
                <a:ext cx="22206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Ultrasound error simulation</a:t>
                </a:r>
                <a:endParaRPr lang="en-CA" sz="2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987145" y="4850674"/>
                <a:ext cx="2285998" cy="102761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111928" y="2998299"/>
              <a:ext cx="1636985" cy="868309"/>
              <a:chOff x="4861557" y="2954754"/>
              <a:chExt cx="2201321" cy="868309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072356" y="2954754"/>
                <a:ext cx="1885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Set splicing</a:t>
                </a:r>
                <a:endParaRPr lang="en-CA" sz="24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8" name="Straight Arrow Connector 57"/>
            <p:cNvCxnSpPr>
              <a:stCxn id="45" idx="2"/>
              <a:endCxn id="55" idx="0"/>
            </p:cNvCxnSpPr>
            <p:nvPr/>
          </p:nvCxnSpPr>
          <p:spPr>
            <a:xfrm flipH="1">
              <a:off x="5930421" y="2297256"/>
              <a:ext cx="2290" cy="7010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8" idx="0"/>
              <a:endCxn id="55" idx="2"/>
            </p:cNvCxnSpPr>
            <p:nvPr/>
          </p:nvCxnSpPr>
          <p:spPr>
            <a:xfrm flipH="1" flipV="1">
              <a:off x="5930421" y="3866608"/>
              <a:ext cx="6876" cy="74690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7552279" y="2995897"/>
              <a:ext cx="2201321" cy="868309"/>
              <a:chOff x="4861557" y="2954754"/>
              <a:chExt cx="2201321" cy="86830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4989147" y="3121957"/>
                <a:ext cx="1946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 smtClean="0"/>
                  <a:t>Normalization</a:t>
                </a:r>
                <a:endParaRPr lang="en-CA" sz="24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1557" y="2954754"/>
                <a:ext cx="2201321" cy="86830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5" name="Straight Arrow Connector 64"/>
            <p:cNvCxnSpPr>
              <a:stCxn id="55" idx="3"/>
              <a:endCxn id="63" idx="1"/>
            </p:cNvCxnSpPr>
            <p:nvPr/>
          </p:nvCxnSpPr>
          <p:spPr>
            <a:xfrm flipV="1">
              <a:off x="6748913" y="3430052"/>
              <a:ext cx="803366" cy="240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ight Arrow 65"/>
            <p:cNvSpPr/>
            <p:nvPr/>
          </p:nvSpPr>
          <p:spPr>
            <a:xfrm>
              <a:off x="9760133" y="3163100"/>
              <a:ext cx="144562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74055" y="2055218"/>
              <a:ext cx="1889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Data suitable for neural network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28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20844" y="763030"/>
            <a:ext cx="10028074" cy="4179990"/>
            <a:chOff x="720844" y="763030"/>
            <a:chExt cx="10028074" cy="4179990"/>
          </a:xfrm>
        </p:grpSpPr>
        <p:grpSp>
          <p:nvGrpSpPr>
            <p:cNvPr id="6" name="Group 5"/>
            <p:cNvGrpSpPr/>
            <p:nvPr/>
          </p:nvGrpSpPr>
          <p:grpSpPr>
            <a:xfrm>
              <a:off x="3892988" y="2273122"/>
              <a:ext cx="4101221" cy="1738006"/>
              <a:chOff x="3937601" y="2259384"/>
              <a:chExt cx="4161807" cy="1723025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Pre-processing</a:t>
                </a:r>
                <a:endParaRPr lang="en-CA" sz="36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0" r="11972" b="5432"/>
            <a:stretch/>
          </p:blipFill>
          <p:spPr>
            <a:xfrm>
              <a:off x="720844" y="763030"/>
              <a:ext cx="3177767" cy="417999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8001069" y="763030"/>
              <a:ext cx="2747849" cy="4179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12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89260" y="705394"/>
            <a:ext cx="11290946" cy="5408023"/>
            <a:chOff x="89260" y="705394"/>
            <a:chExt cx="11290946" cy="5408023"/>
          </a:xfrm>
        </p:grpSpPr>
        <p:sp>
          <p:nvSpPr>
            <p:cNvPr id="2" name="Rectangle 1"/>
            <p:cNvSpPr/>
            <p:nvPr/>
          </p:nvSpPr>
          <p:spPr>
            <a:xfrm>
              <a:off x="1861459" y="705394"/>
              <a:ext cx="8092438" cy="540802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58490" y="705394"/>
              <a:ext cx="3169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 smtClean="0"/>
                <a:t>Neural network</a:t>
              </a:r>
              <a:endParaRPr lang="en-CA" sz="3600" dirty="0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278674" y="3033811"/>
              <a:ext cx="1582785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9260" y="1994258"/>
              <a:ext cx="2140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/>
                <a:t>Data suitable for neural network</a:t>
              </a:r>
              <a:endParaRPr lang="en-CA" sz="24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100251" y="1994258"/>
              <a:ext cx="635726" cy="3578101"/>
              <a:chOff x="3100251" y="1994258"/>
              <a:chExt cx="635726" cy="35781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100251" y="1994258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100251" y="2715943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00251" y="4183337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00251" y="4962754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71306" y="3476484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306" y="3709450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371306" y="3932419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657203" y="1161014"/>
              <a:ext cx="1428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102 input nodes</a:t>
              </a:r>
              <a:endParaRPr lang="en-CA" sz="2400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47707" y="1997471"/>
              <a:ext cx="635726" cy="3578101"/>
              <a:chOff x="3100251" y="1994258"/>
              <a:chExt cx="635726" cy="3578101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100251" y="1994258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100251" y="2715943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100251" y="4183337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100251" y="4962754"/>
                <a:ext cx="635726" cy="60960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371306" y="3476484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71306" y="3709450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71306" y="3932419"/>
                <a:ext cx="93616" cy="8998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6891746" y="3194587"/>
              <a:ext cx="853440" cy="8577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57999" y="1187141"/>
              <a:ext cx="15362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10 hidden nodes</a:t>
              </a:r>
              <a:endParaRPr lang="en-CA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66834" y="1207923"/>
              <a:ext cx="15362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1 output node</a:t>
              </a:r>
              <a:endParaRPr lang="en-CA" sz="2400" dirty="0"/>
            </a:p>
          </p:txBody>
        </p:sp>
        <p:cxnSp>
          <p:nvCxnSpPr>
            <p:cNvPr id="27" name="Straight Arrow Connector 26"/>
            <p:cNvCxnSpPr>
              <a:stCxn id="4" idx="3"/>
              <a:endCxn id="6" idx="2"/>
            </p:cNvCxnSpPr>
            <p:nvPr/>
          </p:nvCxnSpPr>
          <p:spPr>
            <a:xfrm flipV="1">
              <a:off x="1861459" y="2299061"/>
              <a:ext cx="1238792" cy="1026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3"/>
              <a:endCxn id="7" idx="2"/>
            </p:cNvCxnSpPr>
            <p:nvPr/>
          </p:nvCxnSpPr>
          <p:spPr>
            <a:xfrm flipV="1">
              <a:off x="1861459" y="3020746"/>
              <a:ext cx="1238792" cy="3048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" idx="3"/>
              <a:endCxn id="8" idx="2"/>
            </p:cNvCxnSpPr>
            <p:nvPr/>
          </p:nvCxnSpPr>
          <p:spPr>
            <a:xfrm>
              <a:off x="1861459" y="3325548"/>
              <a:ext cx="1238792" cy="116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3"/>
              <a:endCxn id="9" idx="2"/>
            </p:cNvCxnSpPr>
            <p:nvPr/>
          </p:nvCxnSpPr>
          <p:spPr>
            <a:xfrm>
              <a:off x="1861459" y="3325548"/>
              <a:ext cx="1238792" cy="1942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  <a:endCxn id="16" idx="2"/>
            </p:cNvCxnSpPr>
            <p:nvPr/>
          </p:nvCxnSpPr>
          <p:spPr>
            <a:xfrm>
              <a:off x="3735977" y="2299061"/>
              <a:ext cx="1311730" cy="3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6" idx="6"/>
              <a:endCxn id="17" idx="2"/>
            </p:cNvCxnSpPr>
            <p:nvPr/>
          </p:nvCxnSpPr>
          <p:spPr>
            <a:xfrm>
              <a:off x="3735977" y="2299061"/>
              <a:ext cx="1311730" cy="7248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6"/>
              <a:endCxn id="18" idx="2"/>
            </p:cNvCxnSpPr>
            <p:nvPr/>
          </p:nvCxnSpPr>
          <p:spPr>
            <a:xfrm>
              <a:off x="3735977" y="2299061"/>
              <a:ext cx="1311730" cy="2192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6"/>
              <a:endCxn id="19" idx="2"/>
            </p:cNvCxnSpPr>
            <p:nvPr/>
          </p:nvCxnSpPr>
          <p:spPr>
            <a:xfrm>
              <a:off x="3735977" y="2299061"/>
              <a:ext cx="1311730" cy="29717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" idx="6"/>
              <a:endCxn id="16" idx="2"/>
            </p:cNvCxnSpPr>
            <p:nvPr/>
          </p:nvCxnSpPr>
          <p:spPr>
            <a:xfrm flipV="1">
              <a:off x="3735977" y="2302274"/>
              <a:ext cx="1311730" cy="7184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" idx="6"/>
              <a:endCxn id="17" idx="2"/>
            </p:cNvCxnSpPr>
            <p:nvPr/>
          </p:nvCxnSpPr>
          <p:spPr>
            <a:xfrm>
              <a:off x="3735977" y="3020746"/>
              <a:ext cx="1311730" cy="3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7" idx="6"/>
              <a:endCxn id="18" idx="2"/>
            </p:cNvCxnSpPr>
            <p:nvPr/>
          </p:nvCxnSpPr>
          <p:spPr>
            <a:xfrm>
              <a:off x="3735977" y="3020746"/>
              <a:ext cx="1311730" cy="1470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7" idx="6"/>
              <a:endCxn id="19" idx="2"/>
            </p:cNvCxnSpPr>
            <p:nvPr/>
          </p:nvCxnSpPr>
          <p:spPr>
            <a:xfrm>
              <a:off x="3735977" y="3020746"/>
              <a:ext cx="1311730" cy="2250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8" idx="6"/>
              <a:endCxn id="16" idx="2"/>
            </p:cNvCxnSpPr>
            <p:nvPr/>
          </p:nvCxnSpPr>
          <p:spPr>
            <a:xfrm flipV="1">
              <a:off x="3735977" y="2302274"/>
              <a:ext cx="1311730" cy="21858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6"/>
              <a:endCxn id="17" idx="2"/>
            </p:cNvCxnSpPr>
            <p:nvPr/>
          </p:nvCxnSpPr>
          <p:spPr>
            <a:xfrm flipV="1">
              <a:off x="3735977" y="3023959"/>
              <a:ext cx="1311730" cy="14641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6"/>
              <a:endCxn id="18" idx="2"/>
            </p:cNvCxnSpPr>
            <p:nvPr/>
          </p:nvCxnSpPr>
          <p:spPr>
            <a:xfrm>
              <a:off x="3735977" y="4488140"/>
              <a:ext cx="1311730" cy="3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6"/>
              <a:endCxn id="19" idx="2"/>
            </p:cNvCxnSpPr>
            <p:nvPr/>
          </p:nvCxnSpPr>
          <p:spPr>
            <a:xfrm>
              <a:off x="3735977" y="4488140"/>
              <a:ext cx="1311730" cy="782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9" idx="6"/>
              <a:endCxn id="16" idx="2"/>
            </p:cNvCxnSpPr>
            <p:nvPr/>
          </p:nvCxnSpPr>
          <p:spPr>
            <a:xfrm flipV="1">
              <a:off x="3735977" y="2302274"/>
              <a:ext cx="1311730" cy="29652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9" idx="6"/>
              <a:endCxn id="17" idx="2"/>
            </p:cNvCxnSpPr>
            <p:nvPr/>
          </p:nvCxnSpPr>
          <p:spPr>
            <a:xfrm flipV="1">
              <a:off x="3735977" y="3023959"/>
              <a:ext cx="1311730" cy="2243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9" idx="6"/>
              <a:endCxn id="18" idx="2"/>
            </p:cNvCxnSpPr>
            <p:nvPr/>
          </p:nvCxnSpPr>
          <p:spPr>
            <a:xfrm flipV="1">
              <a:off x="3735977" y="4491353"/>
              <a:ext cx="1311730" cy="7762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9" idx="6"/>
              <a:endCxn id="19" idx="2"/>
            </p:cNvCxnSpPr>
            <p:nvPr/>
          </p:nvCxnSpPr>
          <p:spPr>
            <a:xfrm>
              <a:off x="3735977" y="5267557"/>
              <a:ext cx="1311730" cy="32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6" idx="6"/>
              <a:endCxn id="23" idx="2"/>
            </p:cNvCxnSpPr>
            <p:nvPr/>
          </p:nvCxnSpPr>
          <p:spPr>
            <a:xfrm>
              <a:off x="5683433" y="2302274"/>
              <a:ext cx="1208313" cy="1321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7" idx="6"/>
              <a:endCxn id="23" idx="2"/>
            </p:cNvCxnSpPr>
            <p:nvPr/>
          </p:nvCxnSpPr>
          <p:spPr>
            <a:xfrm>
              <a:off x="5683433" y="3023959"/>
              <a:ext cx="1208313" cy="599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8" idx="6"/>
              <a:endCxn id="23" idx="2"/>
            </p:cNvCxnSpPr>
            <p:nvPr/>
          </p:nvCxnSpPr>
          <p:spPr>
            <a:xfrm flipV="1">
              <a:off x="5683433" y="3623482"/>
              <a:ext cx="1208313" cy="867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9" idx="6"/>
              <a:endCxn id="23" idx="2"/>
            </p:cNvCxnSpPr>
            <p:nvPr/>
          </p:nvCxnSpPr>
          <p:spPr>
            <a:xfrm flipV="1">
              <a:off x="5683433" y="3623482"/>
              <a:ext cx="1208313" cy="16472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>
            <a:xfrm>
              <a:off x="8469128" y="3249926"/>
              <a:ext cx="1484769" cy="723616"/>
              <a:chOff x="8120957" y="3194587"/>
              <a:chExt cx="1484769" cy="72361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120957" y="3194587"/>
                <a:ext cx="1484769" cy="72361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8303079" y="3233229"/>
                <a:ext cx="11385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Multiply by 180</a:t>
                </a:r>
                <a:r>
                  <a:rPr lang="en-CA" baseline="30000" dirty="0" smtClean="0"/>
                  <a:t>o</a:t>
                </a:r>
                <a:endParaRPr lang="en-CA" dirty="0"/>
              </a:p>
            </p:txBody>
          </p:sp>
        </p:grpSp>
        <p:cxnSp>
          <p:nvCxnSpPr>
            <p:cNvPr id="82" name="Straight Arrow Connector 81"/>
            <p:cNvCxnSpPr>
              <a:stCxn id="23" idx="6"/>
              <a:endCxn id="78" idx="1"/>
            </p:cNvCxnSpPr>
            <p:nvPr/>
          </p:nvCxnSpPr>
          <p:spPr>
            <a:xfrm flipV="1">
              <a:off x="7745186" y="3611734"/>
              <a:ext cx="723942" cy="1174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ight Arrow 82"/>
            <p:cNvSpPr/>
            <p:nvPr/>
          </p:nvSpPr>
          <p:spPr>
            <a:xfrm>
              <a:off x="9953897" y="3313995"/>
              <a:ext cx="1208313" cy="58347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53897" y="2457571"/>
              <a:ext cx="1426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Curvature estimate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47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551049" y="1003660"/>
            <a:ext cx="8219758" cy="4179990"/>
            <a:chOff x="551049" y="1003660"/>
            <a:chExt cx="8219758" cy="4179990"/>
          </a:xfrm>
        </p:grpSpPr>
        <p:grpSp>
          <p:nvGrpSpPr>
            <p:cNvPr id="3" name="Group 2"/>
            <p:cNvGrpSpPr/>
            <p:nvPr/>
          </p:nvGrpSpPr>
          <p:grpSpPr>
            <a:xfrm>
              <a:off x="3949572" y="2398852"/>
              <a:ext cx="4101221" cy="1738006"/>
              <a:chOff x="3937601" y="2259384"/>
              <a:chExt cx="4161807" cy="17230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29401" y="2259384"/>
                <a:ext cx="2577071" cy="17230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02257" y="2423733"/>
                <a:ext cx="2231356" cy="118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3600" dirty="0" smtClean="0"/>
                  <a:t>Neural network</a:t>
                </a:r>
                <a:endParaRPr lang="en-CA" sz="3600" dirty="0"/>
              </a:p>
            </p:txBody>
          </p:sp>
          <p:sp>
            <p:nvSpPr>
              <p:cNvPr id="8" name="Right Arrow 7"/>
              <p:cNvSpPr/>
              <p:nvPr/>
            </p:nvSpPr>
            <p:spPr>
              <a:xfrm>
                <a:off x="3937601" y="2726986"/>
                <a:ext cx="784838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7313433" y="2754480"/>
                <a:ext cx="785975" cy="58347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 r="7236"/>
            <a:stretch/>
          </p:blipFill>
          <p:spPr>
            <a:xfrm>
              <a:off x="551049" y="1003660"/>
              <a:ext cx="2747849" cy="4179990"/>
            </a:xfrm>
            <a:prstGeom prst="rect">
              <a:avLst/>
            </a:prstGeom>
          </p:spPr>
        </p:pic>
        <p:sp>
          <p:nvSpPr>
            <p:cNvPr id="46" name="Right Brace 45"/>
            <p:cNvSpPr/>
            <p:nvPr/>
          </p:nvSpPr>
          <p:spPr>
            <a:xfrm>
              <a:off x="3378492" y="1162050"/>
              <a:ext cx="344154" cy="4007479"/>
            </a:xfrm>
            <a:prstGeom prst="rightBrace">
              <a:avLst>
                <a:gd name="adj1" fmla="val 8333"/>
                <a:gd name="adj2" fmla="val 5090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10758" y="4590107"/>
              <a:ext cx="1993757" cy="488887"/>
            </a:xfrm>
            <a:custGeom>
              <a:avLst/>
              <a:gdLst>
                <a:gd name="connsiteX0" fmla="*/ 20101 w 1993757"/>
                <a:gd name="connsiteY0" fmla="*/ 0 h 488887"/>
                <a:gd name="connsiteX1" fmla="*/ 282652 w 1993757"/>
                <a:gd name="connsiteY1" fmla="*/ 344032 h 488887"/>
                <a:gd name="connsiteX2" fmla="*/ 1993757 w 1993757"/>
                <a:gd name="connsiteY2" fmla="*/ 488887 h 4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757" h="488887">
                  <a:moveTo>
                    <a:pt x="20101" y="0"/>
                  </a:moveTo>
                  <a:cubicBezTo>
                    <a:pt x="-13095" y="131275"/>
                    <a:pt x="-46291" y="262551"/>
                    <a:pt x="282652" y="344032"/>
                  </a:cubicBezTo>
                  <a:cubicBezTo>
                    <a:pt x="611595" y="425513"/>
                    <a:pt x="1302676" y="457200"/>
                    <a:pt x="1993757" y="48888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18923" y="4345663"/>
              <a:ext cx="1285592" cy="642796"/>
            </a:xfrm>
            <a:custGeom>
              <a:avLst/>
              <a:gdLst>
                <a:gd name="connsiteX0" fmla="*/ 0 w 1285592"/>
                <a:gd name="connsiteY0" fmla="*/ 0 h 642796"/>
                <a:gd name="connsiteX1" fmla="*/ 235390 w 1285592"/>
                <a:gd name="connsiteY1" fmla="*/ 506994 h 642796"/>
                <a:gd name="connsiteX2" fmla="*/ 1285592 w 1285592"/>
                <a:gd name="connsiteY2" fmla="*/ 642796 h 64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592" h="642796">
                  <a:moveTo>
                    <a:pt x="0" y="0"/>
                  </a:moveTo>
                  <a:cubicBezTo>
                    <a:pt x="10562" y="199930"/>
                    <a:pt x="21125" y="399861"/>
                    <a:pt x="235390" y="506994"/>
                  </a:cubicBezTo>
                  <a:cubicBezTo>
                    <a:pt x="449655" y="614127"/>
                    <a:pt x="1087925" y="638269"/>
                    <a:pt x="1285592" y="6427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186004" y="4223432"/>
              <a:ext cx="2118511" cy="719760"/>
            </a:xfrm>
            <a:custGeom>
              <a:avLst/>
              <a:gdLst>
                <a:gd name="connsiteX0" fmla="*/ 0 w 2118511"/>
                <a:gd name="connsiteY0" fmla="*/ 149392 h 719760"/>
                <a:gd name="connsiteX1" fmla="*/ 932507 w 2118511"/>
                <a:gd name="connsiteY1" fmla="*/ 22643 h 719760"/>
                <a:gd name="connsiteX2" fmla="*/ 1249378 w 2118511"/>
                <a:gd name="connsiteY2" fmla="*/ 556798 h 719760"/>
                <a:gd name="connsiteX3" fmla="*/ 2118511 w 2118511"/>
                <a:gd name="connsiteY3" fmla="*/ 719760 h 71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511" h="719760">
                  <a:moveTo>
                    <a:pt x="0" y="149392"/>
                  </a:moveTo>
                  <a:cubicBezTo>
                    <a:pt x="362138" y="52067"/>
                    <a:pt x="724277" y="-45258"/>
                    <a:pt x="932507" y="22643"/>
                  </a:cubicBezTo>
                  <a:cubicBezTo>
                    <a:pt x="1140737" y="90544"/>
                    <a:pt x="1051711" y="440612"/>
                    <a:pt x="1249378" y="556798"/>
                  </a:cubicBezTo>
                  <a:cubicBezTo>
                    <a:pt x="1447045" y="672984"/>
                    <a:pt x="2118511" y="719760"/>
                    <a:pt x="2118511" y="71976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910281" y="4129029"/>
              <a:ext cx="1385180" cy="768896"/>
            </a:xfrm>
            <a:custGeom>
              <a:avLst/>
              <a:gdLst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  <a:gd name="connsiteX0" fmla="*/ 0 w 1385180"/>
                <a:gd name="connsiteY0" fmla="*/ 8405 h 768896"/>
                <a:gd name="connsiteX1" fmla="*/ 316871 w 1385180"/>
                <a:gd name="connsiteY1" fmla="*/ 71779 h 768896"/>
                <a:gd name="connsiteX2" fmla="*/ 497941 w 1385180"/>
                <a:gd name="connsiteY2" fmla="*/ 533506 h 768896"/>
                <a:gd name="connsiteX3" fmla="*/ 787652 w 1385180"/>
                <a:gd name="connsiteY3" fmla="*/ 669308 h 768896"/>
                <a:gd name="connsiteX4" fmla="*/ 1385180 w 1385180"/>
                <a:gd name="connsiteY4" fmla="*/ 768896 h 76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180" h="768896">
                  <a:moveTo>
                    <a:pt x="0" y="8405"/>
                  </a:moveTo>
                  <a:cubicBezTo>
                    <a:pt x="116940" y="-3667"/>
                    <a:pt x="233881" y="-15738"/>
                    <a:pt x="316871" y="71779"/>
                  </a:cubicBezTo>
                  <a:cubicBezTo>
                    <a:pt x="399861" y="159296"/>
                    <a:pt x="419478" y="433918"/>
                    <a:pt x="497941" y="533506"/>
                  </a:cubicBezTo>
                  <a:cubicBezTo>
                    <a:pt x="576404" y="633094"/>
                    <a:pt x="639779" y="630076"/>
                    <a:pt x="787652" y="669308"/>
                  </a:cubicBezTo>
                  <a:cubicBezTo>
                    <a:pt x="935525" y="708540"/>
                    <a:pt x="852534" y="743245"/>
                    <a:pt x="1385180" y="76889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68309" y="4061545"/>
              <a:ext cx="2227152" cy="782059"/>
            </a:xfrm>
            <a:custGeom>
              <a:avLst/>
              <a:gdLst>
                <a:gd name="connsiteX0" fmla="*/ 0 w 2227152"/>
                <a:gd name="connsiteY0" fmla="*/ 175477 h 782059"/>
                <a:gd name="connsiteX1" fmla="*/ 823865 w 2227152"/>
                <a:gd name="connsiteY1" fmla="*/ 21568 h 782059"/>
                <a:gd name="connsiteX2" fmla="*/ 1312752 w 2227152"/>
                <a:gd name="connsiteY2" fmla="*/ 66835 h 782059"/>
                <a:gd name="connsiteX3" fmla="*/ 1484768 w 2227152"/>
                <a:gd name="connsiteY3" fmla="*/ 619097 h 782059"/>
                <a:gd name="connsiteX4" fmla="*/ 2227152 w 2227152"/>
                <a:gd name="connsiteY4" fmla="*/ 782059 h 78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782059">
                  <a:moveTo>
                    <a:pt x="0" y="175477"/>
                  </a:moveTo>
                  <a:cubicBezTo>
                    <a:pt x="302536" y="107576"/>
                    <a:pt x="605073" y="39675"/>
                    <a:pt x="823865" y="21568"/>
                  </a:cubicBezTo>
                  <a:cubicBezTo>
                    <a:pt x="1042657" y="3461"/>
                    <a:pt x="1202602" y="-32753"/>
                    <a:pt x="1312752" y="66835"/>
                  </a:cubicBezTo>
                  <a:cubicBezTo>
                    <a:pt x="1422902" y="166423"/>
                    <a:pt x="1332368" y="499893"/>
                    <a:pt x="1484768" y="619097"/>
                  </a:cubicBezTo>
                  <a:cubicBezTo>
                    <a:pt x="1637168" y="738301"/>
                    <a:pt x="1932160" y="760180"/>
                    <a:pt x="2227152" y="78205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023042" y="4005538"/>
              <a:ext cx="2272419" cy="765638"/>
            </a:xfrm>
            <a:custGeom>
              <a:avLst/>
              <a:gdLst>
                <a:gd name="connsiteX0" fmla="*/ 0 w 2272419"/>
                <a:gd name="connsiteY0" fmla="*/ 50414 h 765638"/>
                <a:gd name="connsiteX1" fmla="*/ 1004934 w 2272419"/>
                <a:gd name="connsiteY1" fmla="*/ 5147 h 765638"/>
                <a:gd name="connsiteX2" fmla="*/ 1412340 w 2272419"/>
                <a:gd name="connsiteY2" fmla="*/ 68521 h 765638"/>
                <a:gd name="connsiteX3" fmla="*/ 1530035 w 2272419"/>
                <a:gd name="connsiteY3" fmla="*/ 602676 h 765638"/>
                <a:gd name="connsiteX4" fmla="*/ 1765425 w 2272419"/>
                <a:gd name="connsiteY4" fmla="*/ 693211 h 765638"/>
                <a:gd name="connsiteX5" fmla="*/ 2272419 w 2272419"/>
                <a:gd name="connsiteY5" fmla="*/ 765638 h 76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419" h="765638">
                  <a:moveTo>
                    <a:pt x="0" y="50414"/>
                  </a:moveTo>
                  <a:cubicBezTo>
                    <a:pt x="384772" y="26271"/>
                    <a:pt x="769544" y="2129"/>
                    <a:pt x="1004934" y="5147"/>
                  </a:cubicBezTo>
                  <a:cubicBezTo>
                    <a:pt x="1240324" y="8165"/>
                    <a:pt x="1324823" y="-31067"/>
                    <a:pt x="1412340" y="68521"/>
                  </a:cubicBezTo>
                  <a:cubicBezTo>
                    <a:pt x="1499857" y="168109"/>
                    <a:pt x="1471187" y="498561"/>
                    <a:pt x="1530035" y="602676"/>
                  </a:cubicBezTo>
                  <a:cubicBezTo>
                    <a:pt x="1588883" y="706791"/>
                    <a:pt x="1641694" y="666051"/>
                    <a:pt x="1765425" y="693211"/>
                  </a:cubicBezTo>
                  <a:cubicBezTo>
                    <a:pt x="1889156" y="720371"/>
                    <a:pt x="2080787" y="743004"/>
                    <a:pt x="2272419" y="76563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801640" y="3892265"/>
              <a:ext cx="1502875" cy="743109"/>
            </a:xfrm>
            <a:custGeom>
              <a:avLst/>
              <a:gdLst>
                <a:gd name="connsiteX0" fmla="*/ 0 w 1502875"/>
                <a:gd name="connsiteY0" fmla="*/ 725 h 743109"/>
                <a:gd name="connsiteX1" fmla="*/ 697116 w 1502875"/>
                <a:gd name="connsiteY1" fmla="*/ 82206 h 743109"/>
                <a:gd name="connsiteX2" fmla="*/ 823865 w 1502875"/>
                <a:gd name="connsiteY2" fmla="*/ 516773 h 743109"/>
                <a:gd name="connsiteX3" fmla="*/ 914400 w 1502875"/>
                <a:gd name="connsiteY3" fmla="*/ 670682 h 743109"/>
                <a:gd name="connsiteX4" fmla="*/ 1502875 w 1502875"/>
                <a:gd name="connsiteY4" fmla="*/ 743109 h 74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75" h="743109">
                  <a:moveTo>
                    <a:pt x="0" y="725"/>
                  </a:moveTo>
                  <a:cubicBezTo>
                    <a:pt x="279902" y="-1539"/>
                    <a:pt x="559805" y="-3802"/>
                    <a:pt x="697116" y="82206"/>
                  </a:cubicBezTo>
                  <a:cubicBezTo>
                    <a:pt x="834427" y="168214"/>
                    <a:pt x="787651" y="418694"/>
                    <a:pt x="823865" y="516773"/>
                  </a:cubicBezTo>
                  <a:cubicBezTo>
                    <a:pt x="860079" y="614852"/>
                    <a:pt x="801232" y="632959"/>
                    <a:pt x="914400" y="670682"/>
                  </a:cubicBezTo>
                  <a:cubicBezTo>
                    <a:pt x="1027568" y="708405"/>
                    <a:pt x="1502875" y="743109"/>
                    <a:pt x="1502875" y="74310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032094" y="3766242"/>
              <a:ext cx="2254312" cy="749788"/>
            </a:xfrm>
            <a:custGeom>
              <a:avLst/>
              <a:gdLst>
                <a:gd name="connsiteX0" fmla="*/ 0 w 2534970"/>
                <a:gd name="connsiteY0" fmla="*/ 0 h 807793"/>
                <a:gd name="connsiteX1" fmla="*/ 1376127 w 2534970"/>
                <a:gd name="connsiteY1" fmla="*/ 99588 h 807793"/>
                <a:gd name="connsiteX2" fmla="*/ 1711105 w 2534970"/>
                <a:gd name="connsiteY2" fmla="*/ 588475 h 807793"/>
                <a:gd name="connsiteX3" fmla="*/ 2272420 w 2534970"/>
                <a:gd name="connsiteY3" fmla="*/ 796705 h 807793"/>
                <a:gd name="connsiteX4" fmla="*/ 2534970 w 2534970"/>
                <a:gd name="connsiteY4" fmla="*/ 751437 h 807793"/>
                <a:gd name="connsiteX0" fmla="*/ 0 w 2534970"/>
                <a:gd name="connsiteY0" fmla="*/ 0 h 776306"/>
                <a:gd name="connsiteX1" fmla="*/ 1376127 w 2534970"/>
                <a:gd name="connsiteY1" fmla="*/ 99588 h 776306"/>
                <a:gd name="connsiteX2" fmla="*/ 1711105 w 2534970"/>
                <a:gd name="connsiteY2" fmla="*/ 588475 h 776306"/>
                <a:gd name="connsiteX3" fmla="*/ 1973655 w 2534970"/>
                <a:gd name="connsiteY3" fmla="*/ 742384 h 776306"/>
                <a:gd name="connsiteX4" fmla="*/ 2534970 w 2534970"/>
                <a:gd name="connsiteY4" fmla="*/ 751437 h 776306"/>
                <a:gd name="connsiteX0" fmla="*/ 0 w 2308633"/>
                <a:gd name="connsiteY0" fmla="*/ 0 h 764478"/>
                <a:gd name="connsiteX1" fmla="*/ 1376127 w 2308633"/>
                <a:gd name="connsiteY1" fmla="*/ 99588 h 764478"/>
                <a:gd name="connsiteX2" fmla="*/ 1711105 w 2308633"/>
                <a:gd name="connsiteY2" fmla="*/ 588475 h 764478"/>
                <a:gd name="connsiteX3" fmla="*/ 1973655 w 2308633"/>
                <a:gd name="connsiteY3" fmla="*/ 742384 h 764478"/>
                <a:gd name="connsiteX4" fmla="*/ 2308633 w 2308633"/>
                <a:gd name="connsiteY4" fmla="*/ 733330 h 764478"/>
                <a:gd name="connsiteX0" fmla="*/ 0 w 2254312"/>
                <a:gd name="connsiteY0" fmla="*/ 0 h 770098"/>
                <a:gd name="connsiteX1" fmla="*/ 1376127 w 2254312"/>
                <a:gd name="connsiteY1" fmla="*/ 99588 h 770098"/>
                <a:gd name="connsiteX2" fmla="*/ 1711105 w 2254312"/>
                <a:gd name="connsiteY2" fmla="*/ 588475 h 770098"/>
                <a:gd name="connsiteX3" fmla="*/ 1973655 w 2254312"/>
                <a:gd name="connsiteY3" fmla="*/ 742384 h 770098"/>
                <a:gd name="connsiteX4" fmla="*/ 2254312 w 2254312"/>
                <a:gd name="connsiteY4" fmla="*/ 742383 h 770098"/>
                <a:gd name="connsiteX0" fmla="*/ 0 w 2254312"/>
                <a:gd name="connsiteY0" fmla="*/ 0 h 749788"/>
                <a:gd name="connsiteX1" fmla="*/ 1376127 w 2254312"/>
                <a:gd name="connsiteY1" fmla="*/ 99588 h 749788"/>
                <a:gd name="connsiteX2" fmla="*/ 1711105 w 2254312"/>
                <a:gd name="connsiteY2" fmla="*/ 588475 h 749788"/>
                <a:gd name="connsiteX3" fmla="*/ 1973655 w 2254312"/>
                <a:gd name="connsiteY3" fmla="*/ 742384 h 749788"/>
                <a:gd name="connsiteX4" fmla="*/ 2254312 w 2254312"/>
                <a:gd name="connsiteY4" fmla="*/ 742383 h 74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12" h="749788">
                  <a:moveTo>
                    <a:pt x="0" y="0"/>
                  </a:moveTo>
                  <a:cubicBezTo>
                    <a:pt x="545471" y="754"/>
                    <a:pt x="1090943" y="1509"/>
                    <a:pt x="1376127" y="99588"/>
                  </a:cubicBezTo>
                  <a:cubicBezTo>
                    <a:pt x="1661311" y="197667"/>
                    <a:pt x="1611517" y="481342"/>
                    <a:pt x="1711105" y="588475"/>
                  </a:cubicBezTo>
                  <a:cubicBezTo>
                    <a:pt x="1810693" y="695608"/>
                    <a:pt x="1883121" y="716733"/>
                    <a:pt x="1973655" y="742384"/>
                  </a:cubicBezTo>
                  <a:cubicBezTo>
                    <a:pt x="2064189" y="768035"/>
                    <a:pt x="2183393" y="716731"/>
                    <a:pt x="2254312" y="74238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557196" y="3693814"/>
              <a:ext cx="1738265" cy="697117"/>
            </a:xfrm>
            <a:custGeom>
              <a:avLst/>
              <a:gdLst>
                <a:gd name="connsiteX0" fmla="*/ 0 w 1738265"/>
                <a:gd name="connsiteY0" fmla="*/ 0 h 697117"/>
                <a:gd name="connsiteX1" fmla="*/ 1050202 w 1738265"/>
                <a:gd name="connsiteY1" fmla="*/ 99588 h 697117"/>
                <a:gd name="connsiteX2" fmla="*/ 1195057 w 1738265"/>
                <a:gd name="connsiteY2" fmla="*/ 506994 h 697117"/>
                <a:gd name="connsiteX3" fmla="*/ 1738265 w 1738265"/>
                <a:gd name="connsiteY3" fmla="*/ 697117 h 697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265" h="697117">
                  <a:moveTo>
                    <a:pt x="0" y="0"/>
                  </a:moveTo>
                  <a:cubicBezTo>
                    <a:pt x="425513" y="7544"/>
                    <a:pt x="851026" y="15089"/>
                    <a:pt x="1050202" y="99588"/>
                  </a:cubicBezTo>
                  <a:cubicBezTo>
                    <a:pt x="1249378" y="184087"/>
                    <a:pt x="1080380" y="407406"/>
                    <a:pt x="1195057" y="506994"/>
                  </a:cubicBezTo>
                  <a:cubicBezTo>
                    <a:pt x="1309734" y="606582"/>
                    <a:pt x="1523999" y="651849"/>
                    <a:pt x="1738265" y="69711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1385180" y="3548958"/>
              <a:ext cx="1901228" cy="760492"/>
            </a:xfrm>
            <a:custGeom>
              <a:avLst/>
              <a:gdLst>
                <a:gd name="connsiteX0" fmla="*/ 0 w 1901228"/>
                <a:gd name="connsiteY0" fmla="*/ 0 h 760492"/>
                <a:gd name="connsiteX1" fmla="*/ 1394234 w 1901228"/>
                <a:gd name="connsiteY1" fmla="*/ 172016 h 760492"/>
                <a:gd name="connsiteX2" fmla="*/ 1448555 w 1901228"/>
                <a:gd name="connsiteY2" fmla="*/ 516048 h 760492"/>
                <a:gd name="connsiteX3" fmla="*/ 1901228 w 1901228"/>
                <a:gd name="connsiteY3" fmla="*/ 760492 h 7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1228" h="760492">
                  <a:moveTo>
                    <a:pt x="0" y="0"/>
                  </a:moveTo>
                  <a:cubicBezTo>
                    <a:pt x="576404" y="43004"/>
                    <a:pt x="1152808" y="86008"/>
                    <a:pt x="1394234" y="172016"/>
                  </a:cubicBezTo>
                  <a:cubicBezTo>
                    <a:pt x="1635660" y="258024"/>
                    <a:pt x="1364056" y="417969"/>
                    <a:pt x="1448555" y="516048"/>
                  </a:cubicBezTo>
                  <a:cubicBezTo>
                    <a:pt x="1533054" y="614127"/>
                    <a:pt x="1901228" y="760492"/>
                    <a:pt x="1901228" y="76049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1068309" y="3404103"/>
              <a:ext cx="2227152" cy="651849"/>
            </a:xfrm>
            <a:custGeom>
              <a:avLst/>
              <a:gdLst>
                <a:gd name="connsiteX0" fmla="*/ 0 w 2227152"/>
                <a:gd name="connsiteY0" fmla="*/ 0 h 651849"/>
                <a:gd name="connsiteX1" fmla="*/ 688063 w 2227152"/>
                <a:gd name="connsiteY1" fmla="*/ 117695 h 651849"/>
                <a:gd name="connsiteX2" fmla="*/ 1692998 w 2227152"/>
                <a:gd name="connsiteY2" fmla="*/ 217283 h 651849"/>
                <a:gd name="connsiteX3" fmla="*/ 1928388 w 2227152"/>
                <a:gd name="connsiteY3" fmla="*/ 534154 h 651849"/>
                <a:gd name="connsiteX4" fmla="*/ 2227152 w 2227152"/>
                <a:gd name="connsiteY4" fmla="*/ 651849 h 65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152" h="651849">
                  <a:moveTo>
                    <a:pt x="0" y="0"/>
                  </a:moveTo>
                  <a:cubicBezTo>
                    <a:pt x="202948" y="40740"/>
                    <a:pt x="405897" y="81481"/>
                    <a:pt x="688063" y="117695"/>
                  </a:cubicBezTo>
                  <a:cubicBezTo>
                    <a:pt x="970229" y="153909"/>
                    <a:pt x="1486277" y="147873"/>
                    <a:pt x="1692998" y="217283"/>
                  </a:cubicBezTo>
                  <a:cubicBezTo>
                    <a:pt x="1899719" y="286693"/>
                    <a:pt x="1839362" y="461726"/>
                    <a:pt x="1928388" y="534154"/>
                  </a:cubicBezTo>
                  <a:cubicBezTo>
                    <a:pt x="2017414" y="606582"/>
                    <a:pt x="2145671" y="639778"/>
                    <a:pt x="2227152" y="65184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1348966" y="3395050"/>
              <a:ext cx="1964602" cy="479833"/>
            </a:xfrm>
            <a:custGeom>
              <a:avLst/>
              <a:gdLst>
                <a:gd name="connsiteX0" fmla="*/ 0 w 1964602"/>
                <a:gd name="connsiteY0" fmla="*/ 0 h 479833"/>
                <a:gd name="connsiteX1" fmla="*/ 1548143 w 1964602"/>
                <a:gd name="connsiteY1" fmla="*/ 117695 h 479833"/>
                <a:gd name="connsiteX2" fmla="*/ 1747319 w 1964602"/>
                <a:gd name="connsiteY2" fmla="*/ 362138 h 479833"/>
                <a:gd name="connsiteX3" fmla="*/ 1964602 w 1964602"/>
                <a:gd name="connsiteY3" fmla="*/ 479833 h 47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602" h="479833">
                  <a:moveTo>
                    <a:pt x="0" y="0"/>
                  </a:moveTo>
                  <a:cubicBezTo>
                    <a:pt x="628461" y="28669"/>
                    <a:pt x="1256923" y="57339"/>
                    <a:pt x="1548143" y="117695"/>
                  </a:cubicBezTo>
                  <a:cubicBezTo>
                    <a:pt x="1839363" y="178051"/>
                    <a:pt x="1677909" y="301782"/>
                    <a:pt x="1747319" y="362138"/>
                  </a:cubicBezTo>
                  <a:cubicBezTo>
                    <a:pt x="1816729" y="422494"/>
                    <a:pt x="1923861" y="473797"/>
                    <a:pt x="1964602" y="47983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439501" y="3259248"/>
              <a:ext cx="1846907" cy="452673"/>
            </a:xfrm>
            <a:custGeom>
              <a:avLst/>
              <a:gdLst>
                <a:gd name="connsiteX0" fmla="*/ 0 w 1846907"/>
                <a:gd name="connsiteY0" fmla="*/ 0 h 452673"/>
                <a:gd name="connsiteX1" fmla="*/ 1557196 w 1846907"/>
                <a:gd name="connsiteY1" fmla="*/ 162962 h 452673"/>
                <a:gd name="connsiteX2" fmla="*/ 1729212 w 1846907"/>
                <a:gd name="connsiteY2" fmla="*/ 344031 h 452673"/>
                <a:gd name="connsiteX3" fmla="*/ 1846907 w 1846907"/>
                <a:gd name="connsiteY3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6907" h="452673">
                  <a:moveTo>
                    <a:pt x="0" y="0"/>
                  </a:moveTo>
                  <a:cubicBezTo>
                    <a:pt x="634497" y="52812"/>
                    <a:pt x="1268994" y="105624"/>
                    <a:pt x="1557196" y="162962"/>
                  </a:cubicBezTo>
                  <a:cubicBezTo>
                    <a:pt x="1845398" y="220300"/>
                    <a:pt x="1680927" y="295746"/>
                    <a:pt x="1729212" y="344031"/>
                  </a:cubicBezTo>
                  <a:cubicBezTo>
                    <a:pt x="1777497" y="392316"/>
                    <a:pt x="1807675" y="446637"/>
                    <a:pt x="1846907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122630" y="3060071"/>
              <a:ext cx="2181885" cy="398353"/>
            </a:xfrm>
            <a:custGeom>
              <a:avLst/>
              <a:gdLst>
                <a:gd name="connsiteX0" fmla="*/ 0 w 2181885"/>
                <a:gd name="connsiteY0" fmla="*/ 0 h 398353"/>
                <a:gd name="connsiteX1" fmla="*/ 389299 w 2181885"/>
                <a:gd name="connsiteY1" fmla="*/ 144856 h 398353"/>
                <a:gd name="connsiteX2" fmla="*/ 778598 w 2181885"/>
                <a:gd name="connsiteY2" fmla="*/ 208230 h 398353"/>
                <a:gd name="connsiteX3" fmla="*/ 1919334 w 2181885"/>
                <a:gd name="connsiteY3" fmla="*/ 298765 h 398353"/>
                <a:gd name="connsiteX4" fmla="*/ 2181885 w 2181885"/>
                <a:gd name="connsiteY4" fmla="*/ 398353 h 39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885" h="398353">
                  <a:moveTo>
                    <a:pt x="0" y="0"/>
                  </a:moveTo>
                  <a:cubicBezTo>
                    <a:pt x="129766" y="55075"/>
                    <a:pt x="259533" y="110151"/>
                    <a:pt x="389299" y="144856"/>
                  </a:cubicBezTo>
                  <a:cubicBezTo>
                    <a:pt x="519065" y="179561"/>
                    <a:pt x="523592" y="182579"/>
                    <a:pt x="778598" y="208230"/>
                  </a:cubicBezTo>
                  <a:cubicBezTo>
                    <a:pt x="1033604" y="233881"/>
                    <a:pt x="1685453" y="267078"/>
                    <a:pt x="1919334" y="298765"/>
                  </a:cubicBezTo>
                  <a:cubicBezTo>
                    <a:pt x="2153215" y="330452"/>
                    <a:pt x="2166796" y="390809"/>
                    <a:pt x="2181885" y="39835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575303" y="3177766"/>
              <a:ext cx="1729212" cy="135802"/>
            </a:xfrm>
            <a:custGeom>
              <a:avLst/>
              <a:gdLst>
                <a:gd name="connsiteX0" fmla="*/ 0 w 1729212"/>
                <a:gd name="connsiteY0" fmla="*/ 0 h 135802"/>
                <a:gd name="connsiteX1" fmla="*/ 1113576 w 1729212"/>
                <a:gd name="connsiteY1" fmla="*/ 63375 h 135802"/>
                <a:gd name="connsiteX2" fmla="*/ 1729212 w 1729212"/>
                <a:gd name="connsiteY2" fmla="*/ 135802 h 13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212" h="135802">
                  <a:moveTo>
                    <a:pt x="0" y="0"/>
                  </a:moveTo>
                  <a:lnTo>
                    <a:pt x="1113576" y="63375"/>
                  </a:lnTo>
                  <a:cubicBezTo>
                    <a:pt x="1401778" y="86009"/>
                    <a:pt x="1565495" y="110905"/>
                    <a:pt x="1729212" y="13580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213164" y="2779414"/>
              <a:ext cx="2091351" cy="434566"/>
            </a:xfrm>
            <a:custGeom>
              <a:avLst/>
              <a:gdLst>
                <a:gd name="connsiteX0" fmla="*/ 0 w 2091351"/>
                <a:gd name="connsiteY0" fmla="*/ 0 h 434566"/>
                <a:gd name="connsiteX1" fmla="*/ 452674 w 2091351"/>
                <a:gd name="connsiteY1" fmla="*/ 316871 h 434566"/>
                <a:gd name="connsiteX2" fmla="*/ 2091351 w 2091351"/>
                <a:gd name="connsiteY2" fmla="*/ 434566 h 43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1351" h="434566">
                  <a:moveTo>
                    <a:pt x="0" y="0"/>
                  </a:moveTo>
                  <a:cubicBezTo>
                    <a:pt x="52058" y="122221"/>
                    <a:pt x="104116" y="244443"/>
                    <a:pt x="452674" y="316871"/>
                  </a:cubicBezTo>
                  <a:cubicBezTo>
                    <a:pt x="801232" y="389299"/>
                    <a:pt x="1760900" y="407406"/>
                    <a:pt x="2091351" y="434566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756372" y="3041964"/>
              <a:ext cx="1557196" cy="90535"/>
            </a:xfrm>
            <a:custGeom>
              <a:avLst/>
              <a:gdLst>
                <a:gd name="connsiteX0" fmla="*/ 0 w 1557196"/>
                <a:gd name="connsiteY0" fmla="*/ 0 h 90535"/>
                <a:gd name="connsiteX1" fmla="*/ 1557196 w 1557196"/>
                <a:gd name="connsiteY1" fmla="*/ 90535 h 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7196" h="90535">
                  <a:moveTo>
                    <a:pt x="0" y="0"/>
                  </a:moveTo>
                  <a:lnTo>
                    <a:pt x="1557196" y="9053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358020" y="2607398"/>
              <a:ext cx="1937441" cy="452673"/>
            </a:xfrm>
            <a:custGeom>
              <a:avLst/>
              <a:gdLst>
                <a:gd name="connsiteX0" fmla="*/ 0 w 1937441"/>
                <a:gd name="connsiteY0" fmla="*/ 0 h 452673"/>
                <a:gd name="connsiteX1" fmla="*/ 425513 w 1937441"/>
                <a:gd name="connsiteY1" fmla="*/ 334978 h 452673"/>
                <a:gd name="connsiteX2" fmla="*/ 1937441 w 1937441"/>
                <a:gd name="connsiteY2" fmla="*/ 452673 h 45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7441" h="452673">
                  <a:moveTo>
                    <a:pt x="0" y="0"/>
                  </a:moveTo>
                  <a:cubicBezTo>
                    <a:pt x="51303" y="129766"/>
                    <a:pt x="102606" y="259533"/>
                    <a:pt x="425513" y="334978"/>
                  </a:cubicBezTo>
                  <a:cubicBezTo>
                    <a:pt x="748420" y="410423"/>
                    <a:pt x="1342930" y="431548"/>
                    <a:pt x="1937441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1937442" y="2888055"/>
              <a:ext cx="1367073" cy="81482"/>
            </a:xfrm>
            <a:custGeom>
              <a:avLst/>
              <a:gdLst>
                <a:gd name="connsiteX0" fmla="*/ 0 w 1367073"/>
                <a:gd name="connsiteY0" fmla="*/ 0 h 81482"/>
                <a:gd name="connsiteX1" fmla="*/ 1367073 w 1367073"/>
                <a:gd name="connsiteY1" fmla="*/ 81482 h 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073" h="81482">
                  <a:moveTo>
                    <a:pt x="0" y="0"/>
                  </a:moveTo>
                  <a:lnTo>
                    <a:pt x="1367073" y="81482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493822" y="2435382"/>
              <a:ext cx="1801639" cy="464993"/>
            </a:xfrm>
            <a:custGeom>
              <a:avLst/>
              <a:gdLst>
                <a:gd name="connsiteX0" fmla="*/ 0 w 1801639"/>
                <a:gd name="connsiteY0" fmla="*/ 0 h 464993"/>
                <a:gd name="connsiteX1" fmla="*/ 488887 w 1801639"/>
                <a:gd name="connsiteY1" fmla="*/ 407406 h 464993"/>
                <a:gd name="connsiteX2" fmla="*/ 1801639 w 1801639"/>
                <a:gd name="connsiteY2" fmla="*/ 452673 h 46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639" h="464993">
                  <a:moveTo>
                    <a:pt x="0" y="0"/>
                  </a:moveTo>
                  <a:cubicBezTo>
                    <a:pt x="94307" y="165980"/>
                    <a:pt x="188614" y="331960"/>
                    <a:pt x="488887" y="407406"/>
                  </a:cubicBezTo>
                  <a:cubicBezTo>
                    <a:pt x="789160" y="482852"/>
                    <a:pt x="1295399" y="467762"/>
                    <a:pt x="1801639" y="452673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082297" y="2770360"/>
              <a:ext cx="1222218" cy="18107"/>
            </a:xfrm>
            <a:custGeom>
              <a:avLst/>
              <a:gdLst>
                <a:gd name="connsiteX0" fmla="*/ 0 w 1222218"/>
                <a:gd name="connsiteY0" fmla="*/ 0 h 18107"/>
                <a:gd name="connsiteX1" fmla="*/ 1222218 w 1222218"/>
                <a:gd name="connsiteY1" fmla="*/ 18107 h 1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2218" h="18107">
                  <a:moveTo>
                    <a:pt x="0" y="0"/>
                  </a:moveTo>
                  <a:lnTo>
                    <a:pt x="1222218" y="18107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1638677" y="2299580"/>
              <a:ext cx="1656784" cy="401494"/>
            </a:xfrm>
            <a:custGeom>
              <a:avLst/>
              <a:gdLst>
                <a:gd name="connsiteX0" fmla="*/ 0 w 1656784"/>
                <a:gd name="connsiteY0" fmla="*/ 0 h 401494"/>
                <a:gd name="connsiteX1" fmla="*/ 470780 w 1656784"/>
                <a:gd name="connsiteY1" fmla="*/ 353085 h 401494"/>
                <a:gd name="connsiteX2" fmla="*/ 1656784 w 1656784"/>
                <a:gd name="connsiteY2" fmla="*/ 389299 h 40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6784" h="401494">
                  <a:moveTo>
                    <a:pt x="0" y="0"/>
                  </a:moveTo>
                  <a:cubicBezTo>
                    <a:pt x="97324" y="144101"/>
                    <a:pt x="194649" y="288202"/>
                    <a:pt x="470780" y="353085"/>
                  </a:cubicBezTo>
                  <a:cubicBezTo>
                    <a:pt x="746911" y="417968"/>
                    <a:pt x="1201847" y="403633"/>
                    <a:pt x="1656784" y="389299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245259" y="2616451"/>
              <a:ext cx="1059256" cy="0"/>
            </a:xfrm>
            <a:custGeom>
              <a:avLst/>
              <a:gdLst>
                <a:gd name="connsiteX0" fmla="*/ 0 w 1059256"/>
                <a:gd name="connsiteY0" fmla="*/ 0 h 0"/>
                <a:gd name="connsiteX1" fmla="*/ 1059256 w 105925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9256">
                  <a:moveTo>
                    <a:pt x="0" y="0"/>
                  </a:moveTo>
                  <a:lnTo>
                    <a:pt x="1059256" y="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1792586" y="2154725"/>
              <a:ext cx="1511929" cy="401471"/>
            </a:xfrm>
            <a:custGeom>
              <a:avLst/>
              <a:gdLst>
                <a:gd name="connsiteX0" fmla="*/ 0 w 1511929"/>
                <a:gd name="connsiteY0" fmla="*/ 0 h 401471"/>
                <a:gd name="connsiteX1" fmla="*/ 479834 w 1511929"/>
                <a:gd name="connsiteY1" fmla="*/ 371192 h 401471"/>
                <a:gd name="connsiteX2" fmla="*/ 1511929 w 1511929"/>
                <a:gd name="connsiteY2" fmla="*/ 353085 h 40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929" h="401471">
                  <a:moveTo>
                    <a:pt x="0" y="0"/>
                  </a:moveTo>
                  <a:cubicBezTo>
                    <a:pt x="113923" y="156172"/>
                    <a:pt x="227846" y="312345"/>
                    <a:pt x="479834" y="371192"/>
                  </a:cubicBezTo>
                  <a:cubicBezTo>
                    <a:pt x="731822" y="430040"/>
                    <a:pt x="1121875" y="391562"/>
                    <a:pt x="1511929" y="35308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353901" y="2417275"/>
              <a:ext cx="932507" cy="47461"/>
            </a:xfrm>
            <a:custGeom>
              <a:avLst/>
              <a:gdLst>
                <a:gd name="connsiteX0" fmla="*/ 0 w 932507"/>
                <a:gd name="connsiteY0" fmla="*/ 36214 h 47461"/>
                <a:gd name="connsiteX1" fmla="*/ 543208 w 932507"/>
                <a:gd name="connsiteY1" fmla="*/ 45268 h 47461"/>
                <a:gd name="connsiteX2" fmla="*/ 932507 w 932507"/>
                <a:gd name="connsiteY2" fmla="*/ 0 h 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2507" h="47461">
                  <a:moveTo>
                    <a:pt x="0" y="36214"/>
                  </a:moveTo>
                  <a:cubicBezTo>
                    <a:pt x="193895" y="43759"/>
                    <a:pt x="387790" y="51304"/>
                    <a:pt x="543208" y="45268"/>
                  </a:cubicBezTo>
                  <a:cubicBezTo>
                    <a:pt x="698626" y="39232"/>
                    <a:pt x="932507" y="0"/>
                    <a:pt x="93250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46495" y="2009869"/>
              <a:ext cx="1339913" cy="399069"/>
            </a:xfrm>
            <a:custGeom>
              <a:avLst/>
              <a:gdLst>
                <a:gd name="connsiteX0" fmla="*/ 0 w 1339913"/>
                <a:gd name="connsiteY0" fmla="*/ 0 h 399069"/>
                <a:gd name="connsiteX1" fmla="*/ 479834 w 1339913"/>
                <a:gd name="connsiteY1" fmla="*/ 371192 h 399069"/>
                <a:gd name="connsiteX2" fmla="*/ 1339913 w 1339913"/>
                <a:gd name="connsiteY2" fmla="*/ 344032 h 39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913" h="399069">
                  <a:moveTo>
                    <a:pt x="0" y="0"/>
                  </a:moveTo>
                  <a:cubicBezTo>
                    <a:pt x="128257" y="156926"/>
                    <a:pt x="256515" y="313853"/>
                    <a:pt x="479834" y="371192"/>
                  </a:cubicBezTo>
                  <a:cubicBezTo>
                    <a:pt x="703153" y="428531"/>
                    <a:pt x="1021533" y="386281"/>
                    <a:pt x="1339913" y="344032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2525917" y="2263366"/>
              <a:ext cx="769544" cy="69473"/>
            </a:xfrm>
            <a:custGeom>
              <a:avLst/>
              <a:gdLst>
                <a:gd name="connsiteX0" fmla="*/ 0 w 769544"/>
                <a:gd name="connsiteY0" fmla="*/ 63375 h 69473"/>
                <a:gd name="connsiteX1" fmla="*/ 452673 w 769544"/>
                <a:gd name="connsiteY1" fmla="*/ 63375 h 69473"/>
                <a:gd name="connsiteX2" fmla="*/ 769544 w 769544"/>
                <a:gd name="connsiteY2" fmla="*/ 0 h 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9544" h="69473">
                  <a:moveTo>
                    <a:pt x="0" y="63375"/>
                  </a:moveTo>
                  <a:cubicBezTo>
                    <a:pt x="162208" y="68656"/>
                    <a:pt x="324416" y="73938"/>
                    <a:pt x="452673" y="63375"/>
                  </a:cubicBezTo>
                  <a:cubicBezTo>
                    <a:pt x="580930" y="52812"/>
                    <a:pt x="675237" y="26406"/>
                    <a:pt x="769544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2091350" y="1846907"/>
              <a:ext cx="1213165" cy="392893"/>
            </a:xfrm>
            <a:custGeom>
              <a:avLst/>
              <a:gdLst>
                <a:gd name="connsiteX0" fmla="*/ 0 w 1213165"/>
                <a:gd name="connsiteY0" fmla="*/ 0 h 392893"/>
                <a:gd name="connsiteX1" fmla="*/ 497941 w 1213165"/>
                <a:gd name="connsiteY1" fmla="*/ 371192 h 392893"/>
                <a:gd name="connsiteX2" fmla="*/ 1213165 w 1213165"/>
                <a:gd name="connsiteY2" fmla="*/ 316871 h 3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165" h="392893">
                  <a:moveTo>
                    <a:pt x="0" y="0"/>
                  </a:moveTo>
                  <a:cubicBezTo>
                    <a:pt x="147873" y="159190"/>
                    <a:pt x="295747" y="318380"/>
                    <a:pt x="497941" y="371192"/>
                  </a:cubicBezTo>
                  <a:cubicBezTo>
                    <a:pt x="700135" y="424004"/>
                    <a:pt x="956650" y="370437"/>
                    <a:pt x="1213165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2679826" y="2082297"/>
              <a:ext cx="624689" cy="89321"/>
            </a:xfrm>
            <a:custGeom>
              <a:avLst/>
              <a:gdLst>
                <a:gd name="connsiteX0" fmla="*/ 0 w 624689"/>
                <a:gd name="connsiteY0" fmla="*/ 81481 h 89321"/>
                <a:gd name="connsiteX1" fmla="*/ 208229 w 624689"/>
                <a:gd name="connsiteY1" fmla="*/ 81481 h 89321"/>
                <a:gd name="connsiteX2" fmla="*/ 624689 w 624689"/>
                <a:gd name="connsiteY2" fmla="*/ 0 h 8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689" h="89321">
                  <a:moveTo>
                    <a:pt x="0" y="81481"/>
                  </a:moveTo>
                  <a:cubicBezTo>
                    <a:pt x="52057" y="88271"/>
                    <a:pt x="104114" y="95061"/>
                    <a:pt x="208229" y="81481"/>
                  </a:cubicBezTo>
                  <a:cubicBezTo>
                    <a:pt x="312344" y="67901"/>
                    <a:pt x="468516" y="33950"/>
                    <a:pt x="624689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2245259" y="1702051"/>
              <a:ext cx="1041149" cy="401573"/>
            </a:xfrm>
            <a:custGeom>
              <a:avLst/>
              <a:gdLst>
                <a:gd name="connsiteX0" fmla="*/ 0 w 1041149"/>
                <a:gd name="connsiteY0" fmla="*/ 0 h 401573"/>
                <a:gd name="connsiteX1" fmla="*/ 434567 w 1041149"/>
                <a:gd name="connsiteY1" fmla="*/ 371193 h 401573"/>
                <a:gd name="connsiteX2" fmla="*/ 905347 w 1041149"/>
                <a:gd name="connsiteY2" fmla="*/ 371193 h 401573"/>
                <a:gd name="connsiteX3" fmla="*/ 1041149 w 1041149"/>
                <a:gd name="connsiteY3" fmla="*/ 298765 h 40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1149" h="401573">
                  <a:moveTo>
                    <a:pt x="0" y="0"/>
                  </a:moveTo>
                  <a:cubicBezTo>
                    <a:pt x="141838" y="154663"/>
                    <a:pt x="283676" y="309327"/>
                    <a:pt x="434567" y="371193"/>
                  </a:cubicBezTo>
                  <a:cubicBezTo>
                    <a:pt x="585458" y="433059"/>
                    <a:pt x="804250" y="383264"/>
                    <a:pt x="905347" y="371193"/>
                  </a:cubicBezTo>
                  <a:cubicBezTo>
                    <a:pt x="1006444" y="359122"/>
                    <a:pt x="1023796" y="328943"/>
                    <a:pt x="1041149" y="29876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2797521" y="1910281"/>
              <a:ext cx="488887" cy="108642"/>
            </a:xfrm>
            <a:custGeom>
              <a:avLst/>
              <a:gdLst>
                <a:gd name="connsiteX0" fmla="*/ 0 w 488887"/>
                <a:gd name="connsiteY0" fmla="*/ 108642 h 108642"/>
                <a:gd name="connsiteX1" fmla="*/ 271604 w 488887"/>
                <a:gd name="connsiteY1" fmla="*/ 90535 h 108642"/>
                <a:gd name="connsiteX2" fmla="*/ 488887 w 488887"/>
                <a:gd name="connsiteY2" fmla="*/ 0 h 10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87" h="108642">
                  <a:moveTo>
                    <a:pt x="0" y="108642"/>
                  </a:moveTo>
                  <a:cubicBezTo>
                    <a:pt x="95061" y="108642"/>
                    <a:pt x="190123" y="108642"/>
                    <a:pt x="271604" y="90535"/>
                  </a:cubicBezTo>
                  <a:cubicBezTo>
                    <a:pt x="353085" y="72428"/>
                    <a:pt x="455691" y="15089"/>
                    <a:pt x="488887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2417275" y="1575303"/>
              <a:ext cx="887240" cy="375689"/>
            </a:xfrm>
            <a:custGeom>
              <a:avLst/>
              <a:gdLst>
                <a:gd name="connsiteX0" fmla="*/ 0 w 887240"/>
                <a:gd name="connsiteY0" fmla="*/ 0 h 375689"/>
                <a:gd name="connsiteX1" fmla="*/ 416460 w 887240"/>
                <a:gd name="connsiteY1" fmla="*/ 344032 h 375689"/>
                <a:gd name="connsiteX2" fmla="*/ 724277 w 887240"/>
                <a:gd name="connsiteY2" fmla="*/ 353085 h 375689"/>
                <a:gd name="connsiteX3" fmla="*/ 887240 w 887240"/>
                <a:gd name="connsiteY3" fmla="*/ 280657 h 3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7240" h="375689">
                  <a:moveTo>
                    <a:pt x="0" y="0"/>
                  </a:moveTo>
                  <a:cubicBezTo>
                    <a:pt x="147873" y="142592"/>
                    <a:pt x="295747" y="285184"/>
                    <a:pt x="416460" y="344032"/>
                  </a:cubicBezTo>
                  <a:cubicBezTo>
                    <a:pt x="537173" y="402880"/>
                    <a:pt x="645814" y="363647"/>
                    <a:pt x="724277" y="353085"/>
                  </a:cubicBezTo>
                  <a:cubicBezTo>
                    <a:pt x="802740" y="342523"/>
                    <a:pt x="844990" y="311590"/>
                    <a:pt x="887240" y="28065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2978590" y="1783533"/>
              <a:ext cx="325925" cy="96739"/>
            </a:xfrm>
            <a:custGeom>
              <a:avLst/>
              <a:gdLst>
                <a:gd name="connsiteX0" fmla="*/ 0 w 325925"/>
                <a:gd name="connsiteY0" fmla="*/ 81481 h 96739"/>
                <a:gd name="connsiteX1" fmla="*/ 135802 w 325925"/>
                <a:gd name="connsiteY1" fmla="*/ 90534 h 96739"/>
                <a:gd name="connsiteX2" fmla="*/ 325925 w 325925"/>
                <a:gd name="connsiteY2" fmla="*/ 0 h 9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925" h="96739">
                  <a:moveTo>
                    <a:pt x="0" y="81481"/>
                  </a:moveTo>
                  <a:cubicBezTo>
                    <a:pt x="40740" y="92797"/>
                    <a:pt x="81481" y="104114"/>
                    <a:pt x="135802" y="90534"/>
                  </a:cubicBezTo>
                  <a:cubicBezTo>
                    <a:pt x="190123" y="76954"/>
                    <a:pt x="258024" y="38477"/>
                    <a:pt x="325925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553077" y="1412341"/>
              <a:ext cx="733331" cy="408307"/>
            </a:xfrm>
            <a:custGeom>
              <a:avLst/>
              <a:gdLst>
                <a:gd name="connsiteX0" fmla="*/ 0 w 733331"/>
                <a:gd name="connsiteY0" fmla="*/ 0 h 408307"/>
                <a:gd name="connsiteX1" fmla="*/ 434567 w 733331"/>
                <a:gd name="connsiteY1" fmla="*/ 398352 h 408307"/>
                <a:gd name="connsiteX2" fmla="*/ 733331 w 733331"/>
                <a:gd name="connsiteY2" fmla="*/ 316871 h 408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331" h="408307">
                  <a:moveTo>
                    <a:pt x="0" y="0"/>
                  </a:moveTo>
                  <a:cubicBezTo>
                    <a:pt x="156172" y="172770"/>
                    <a:pt x="312345" y="345540"/>
                    <a:pt x="434567" y="398352"/>
                  </a:cubicBezTo>
                  <a:cubicBezTo>
                    <a:pt x="556789" y="451164"/>
                    <a:pt x="632234" y="274622"/>
                    <a:pt x="733331" y="31687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44498" y="2076667"/>
              <a:ext cx="1426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 smtClean="0"/>
                <a:t>Curvature estimate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239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17</cp:revision>
  <dcterms:created xsi:type="dcterms:W3CDTF">2016-11-11T19:19:51Z</dcterms:created>
  <dcterms:modified xsi:type="dcterms:W3CDTF">2016-11-13T15:05:21Z</dcterms:modified>
</cp:coreProperties>
</file>