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6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3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12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48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63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5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55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28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9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1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1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5F9C-BE76-44FE-A253-C39BEED2C4F1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69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685305"/>
            <a:ext cx="3187700" cy="1325563"/>
          </a:xfrm>
        </p:spPr>
        <p:txBody>
          <a:bodyPr/>
          <a:lstStyle/>
          <a:p>
            <a:r>
              <a:rPr lang="en-CA" dirty="0" smtClean="0"/>
              <a:t>Original model</a:t>
            </a:r>
            <a:endParaRPr lang="en-CA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787901" y="320250"/>
            <a:ext cx="5346700" cy="6004350"/>
            <a:chOff x="2956264" y="-114270"/>
            <a:chExt cx="6106851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94" r="24766"/>
            <a:stretch/>
          </p:blipFill>
          <p:spPr>
            <a:xfrm>
              <a:off x="2956264" y="-114270"/>
              <a:ext cx="3364638" cy="6858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55" t="5057" r="31651" b="9798"/>
            <a:stretch/>
          </p:blipFill>
          <p:spPr>
            <a:xfrm>
              <a:off x="6320902" y="-114270"/>
              <a:ext cx="2742213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98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685305"/>
            <a:ext cx="2997200" cy="1325563"/>
          </a:xfrm>
        </p:spPr>
        <p:txBody>
          <a:bodyPr/>
          <a:lstStyle/>
          <a:p>
            <a:r>
              <a:rPr lang="en-CA" dirty="0" smtClean="0"/>
              <a:t>Original</a:t>
            </a:r>
            <a:br>
              <a:rPr lang="en-CA" dirty="0" smtClean="0"/>
            </a:br>
            <a:r>
              <a:rPr lang="en-CA" dirty="0" smtClean="0"/>
              <a:t> landmarks</a:t>
            </a:r>
            <a:endParaRPr lang="en-CA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787901" y="371573"/>
            <a:ext cx="5346700" cy="5953026"/>
            <a:chOff x="2781300" y="1078706"/>
            <a:chExt cx="6159501" cy="6858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12" r="24114"/>
            <a:stretch/>
          </p:blipFill>
          <p:spPr>
            <a:xfrm>
              <a:off x="2781300" y="1078706"/>
              <a:ext cx="3492500" cy="6858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58" r="34734"/>
            <a:stretch/>
          </p:blipFill>
          <p:spPr>
            <a:xfrm>
              <a:off x="6096000" y="1078706"/>
              <a:ext cx="2844801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635" y="2702347"/>
            <a:ext cx="8140700" cy="1325563"/>
          </a:xfrm>
        </p:spPr>
        <p:txBody>
          <a:bodyPr/>
          <a:lstStyle/>
          <a:p>
            <a:r>
              <a:rPr lang="en-CA" dirty="0" smtClean="0"/>
              <a:t>Supplemented </a:t>
            </a:r>
            <a:br>
              <a:rPr lang="en-CA" dirty="0" smtClean="0"/>
            </a:br>
            <a:r>
              <a:rPr lang="en-CA" dirty="0" smtClean="0"/>
              <a:t>landmarks</a:t>
            </a:r>
            <a:endParaRPr lang="en-CA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798685" y="368295"/>
            <a:ext cx="5372100" cy="5993665"/>
            <a:chOff x="2273300" y="114300"/>
            <a:chExt cx="6146800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87" r="21982"/>
            <a:stretch/>
          </p:blipFill>
          <p:spPr>
            <a:xfrm>
              <a:off x="2273300" y="114300"/>
              <a:ext cx="3530600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57" r="35201"/>
            <a:stretch/>
          </p:blipFill>
          <p:spPr>
            <a:xfrm>
              <a:off x="5664200" y="114300"/>
              <a:ext cx="27559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708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635" y="2387600"/>
            <a:ext cx="3475365" cy="2044699"/>
          </a:xfrm>
        </p:spPr>
        <p:txBody>
          <a:bodyPr>
            <a:normAutofit/>
          </a:bodyPr>
          <a:lstStyle/>
          <a:p>
            <a:r>
              <a:rPr lang="en-CA" dirty="0" smtClean="0"/>
              <a:t>Original model landmarks</a:t>
            </a:r>
            <a:endParaRPr lang="en-CA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749801" y="441746"/>
            <a:ext cx="5478382" cy="5940239"/>
            <a:chOff x="3759200" y="-8285"/>
            <a:chExt cx="6314857" cy="68472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9" t="157" r="26703" b="-1"/>
            <a:stretch/>
          </p:blipFill>
          <p:spPr>
            <a:xfrm>
              <a:off x="3759200" y="-8285"/>
              <a:ext cx="3289300" cy="684723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31" t="3296" r="32924" b="10468"/>
            <a:stretch/>
          </p:blipFill>
          <p:spPr>
            <a:xfrm>
              <a:off x="7048500" y="-5110"/>
              <a:ext cx="3025557" cy="6844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62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635" y="2387600"/>
            <a:ext cx="3475365" cy="2044699"/>
          </a:xfrm>
        </p:spPr>
        <p:txBody>
          <a:bodyPr>
            <a:normAutofit/>
          </a:bodyPr>
          <a:lstStyle/>
          <a:p>
            <a:r>
              <a:rPr lang="en-CA" dirty="0" smtClean="0"/>
              <a:t>Registered model</a:t>
            </a:r>
            <a:endParaRPr lang="en-CA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013200" y="467864"/>
            <a:ext cx="7277099" cy="5884169"/>
            <a:chOff x="3759201" y="467567"/>
            <a:chExt cx="7712164" cy="6235957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3759201" y="467567"/>
              <a:ext cx="5092700" cy="6235957"/>
              <a:chOff x="3314699" y="-469900"/>
              <a:chExt cx="5600702" cy="6858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90" r="32574"/>
              <a:stretch/>
            </p:blipFill>
            <p:spPr>
              <a:xfrm>
                <a:off x="3314699" y="-469900"/>
                <a:ext cx="2997201" cy="6858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32" r="33764"/>
              <a:stretch/>
            </p:blipFill>
            <p:spPr>
              <a:xfrm>
                <a:off x="6096000" y="-469900"/>
                <a:ext cx="2819401" cy="6858000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1901" y="467567"/>
              <a:ext cx="2619464" cy="6235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98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Original model</vt:lpstr>
      <vt:lpstr>Original  landmarks</vt:lpstr>
      <vt:lpstr>Supplemented  landmarks</vt:lpstr>
      <vt:lpstr>Original model landmarks</vt:lpstr>
      <vt:lpstr>Registered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Undeformed model</dc:title>
  <dc:creator>Ben Church</dc:creator>
  <cp:lastModifiedBy>Ben Church</cp:lastModifiedBy>
  <cp:revision>3</cp:revision>
  <dcterms:created xsi:type="dcterms:W3CDTF">2017-01-16T04:54:48Z</dcterms:created>
  <dcterms:modified xsi:type="dcterms:W3CDTF">2017-01-16T05:19:32Z</dcterms:modified>
</cp:coreProperties>
</file>