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2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C92-2A1D-4281-A91D-582B82F483F6}" type="datetimeFigureOut">
              <a:rPr lang="en-CA" smtClean="0"/>
              <a:t>19/11/2016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206" y="790832"/>
            <a:ext cx="6437789" cy="5329882"/>
            <a:chOff x="2879206" y="790832"/>
            <a:chExt cx="6437789" cy="53298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1" t="11531" r="20198" b="10751"/>
            <a:stretch/>
          </p:blipFill>
          <p:spPr>
            <a:xfrm>
              <a:off x="2891481" y="790832"/>
              <a:ext cx="6425514" cy="5329882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5923005" y="1886465"/>
              <a:ext cx="1095633" cy="1351005"/>
            </a:xfrm>
            <a:custGeom>
              <a:avLst/>
              <a:gdLst>
                <a:gd name="connsiteX0" fmla="*/ 1095633 w 1095633"/>
                <a:gd name="connsiteY0" fmla="*/ 0 h 1351005"/>
                <a:gd name="connsiteX1" fmla="*/ 774357 w 1095633"/>
                <a:gd name="connsiteY1" fmla="*/ 1054443 h 1351005"/>
                <a:gd name="connsiteX2" fmla="*/ 370703 w 1095633"/>
                <a:gd name="connsiteY2" fmla="*/ 733167 h 1351005"/>
                <a:gd name="connsiteX3" fmla="*/ 0 w 1095633"/>
                <a:gd name="connsiteY3" fmla="*/ 1351005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33" h="1351005">
                  <a:moveTo>
                    <a:pt x="1095633" y="0"/>
                  </a:moveTo>
                  <a:cubicBezTo>
                    <a:pt x="995406" y="466124"/>
                    <a:pt x="895179" y="932249"/>
                    <a:pt x="774357" y="1054443"/>
                  </a:cubicBezTo>
                  <a:cubicBezTo>
                    <a:pt x="653535" y="1176637"/>
                    <a:pt x="499763" y="683740"/>
                    <a:pt x="370703" y="733167"/>
                  </a:cubicBezTo>
                  <a:cubicBezTo>
                    <a:pt x="241643" y="782594"/>
                    <a:pt x="65903" y="1235675"/>
                    <a:pt x="0" y="135100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1148" y="1195072"/>
              <a:ext cx="31763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Visible bone surface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982548" y="2976465"/>
              <a:ext cx="457200" cy="998376"/>
            </a:xfrm>
            <a:custGeom>
              <a:avLst/>
              <a:gdLst>
                <a:gd name="connsiteX0" fmla="*/ 354563 w 354563"/>
                <a:gd name="connsiteY0" fmla="*/ 998376 h 998376"/>
                <a:gd name="connsiteX1" fmla="*/ 205273 w 354563"/>
                <a:gd name="connsiteY1" fmla="*/ 494523 h 998376"/>
                <a:gd name="connsiteX2" fmla="*/ 130628 w 354563"/>
                <a:gd name="connsiteY2" fmla="*/ 699796 h 998376"/>
                <a:gd name="connsiteX3" fmla="*/ 0 w 354563"/>
                <a:gd name="connsiteY3" fmla="*/ 0 h 99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63" h="998376">
                  <a:moveTo>
                    <a:pt x="354563" y="998376"/>
                  </a:moveTo>
                  <a:cubicBezTo>
                    <a:pt x="298579" y="771331"/>
                    <a:pt x="242595" y="544286"/>
                    <a:pt x="205273" y="494523"/>
                  </a:cubicBezTo>
                  <a:cubicBezTo>
                    <a:pt x="167951" y="444760"/>
                    <a:pt x="164840" y="782216"/>
                    <a:pt x="130628" y="699796"/>
                  </a:cubicBezTo>
                  <a:cubicBezTo>
                    <a:pt x="96416" y="617376"/>
                    <a:pt x="48208" y="308688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99290" y="3032449"/>
              <a:ext cx="431619" cy="1119673"/>
            </a:xfrm>
            <a:custGeom>
              <a:avLst/>
              <a:gdLst>
                <a:gd name="connsiteX0" fmla="*/ 0 w 345233"/>
                <a:gd name="connsiteY0" fmla="*/ 1119673 h 1119673"/>
                <a:gd name="connsiteX1" fmla="*/ 205274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45233"/>
                <a:gd name="connsiteY0" fmla="*/ 1119673 h 1119673"/>
                <a:gd name="connsiteX1" fmla="*/ 112179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91492"/>
                <a:gd name="connsiteY0" fmla="*/ 1119673 h 1119673"/>
                <a:gd name="connsiteX1" fmla="*/ 112179 w 391492"/>
                <a:gd name="connsiteY1" fmla="*/ 531845 h 1119673"/>
                <a:gd name="connsiteX2" fmla="*/ 381477 w 391492"/>
                <a:gd name="connsiteY2" fmla="*/ 737119 h 1119673"/>
                <a:gd name="connsiteX3" fmla="*/ 345233 w 391492"/>
                <a:gd name="connsiteY3" fmla="*/ 0 h 111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492" h="1119673">
                  <a:moveTo>
                    <a:pt x="0" y="1119673"/>
                  </a:moveTo>
                  <a:cubicBezTo>
                    <a:pt x="79310" y="856083"/>
                    <a:pt x="48600" y="595604"/>
                    <a:pt x="112179" y="531845"/>
                  </a:cubicBezTo>
                  <a:cubicBezTo>
                    <a:pt x="175758" y="468086"/>
                    <a:pt x="342635" y="825760"/>
                    <a:pt x="381477" y="737119"/>
                  </a:cubicBezTo>
                  <a:cubicBezTo>
                    <a:pt x="420319" y="648478"/>
                    <a:pt x="332792" y="127518"/>
                    <a:pt x="345233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206" y="1783656"/>
              <a:ext cx="31203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</a:rPr>
                <a:t>Invisible bone surfaces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4818" y="4535402"/>
              <a:ext cx="2007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Acoustic shadow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27576" y="3750906"/>
              <a:ext cx="1371600" cy="923731"/>
            </a:xfrm>
            <a:custGeom>
              <a:avLst/>
              <a:gdLst>
                <a:gd name="connsiteX0" fmla="*/ 0 w 1371600"/>
                <a:gd name="connsiteY0" fmla="*/ 0 h 923731"/>
                <a:gd name="connsiteX1" fmla="*/ 550506 w 1371600"/>
                <a:gd name="connsiteY1" fmla="*/ 802433 h 923731"/>
                <a:gd name="connsiteX2" fmla="*/ 998375 w 1371600"/>
                <a:gd name="connsiteY2" fmla="*/ 102637 h 923731"/>
                <a:gd name="connsiteX3" fmla="*/ 1371600 w 1371600"/>
                <a:gd name="connsiteY3" fmla="*/ 923731 h 92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23731">
                  <a:moveTo>
                    <a:pt x="0" y="0"/>
                  </a:moveTo>
                  <a:cubicBezTo>
                    <a:pt x="192055" y="392663"/>
                    <a:pt x="384110" y="785327"/>
                    <a:pt x="550506" y="802433"/>
                  </a:cubicBezTo>
                  <a:cubicBezTo>
                    <a:pt x="716902" y="819539"/>
                    <a:pt x="861526" y="82421"/>
                    <a:pt x="998375" y="102637"/>
                  </a:cubicBezTo>
                  <a:cubicBezTo>
                    <a:pt x="1135224" y="122853"/>
                    <a:pt x="1253412" y="523292"/>
                    <a:pt x="1371600" y="92373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016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</cp:revision>
  <dcterms:created xsi:type="dcterms:W3CDTF">2016-11-20T01:04:25Z</dcterms:created>
  <dcterms:modified xsi:type="dcterms:W3CDTF">2016-11-20T01:13:28Z</dcterms:modified>
</cp:coreProperties>
</file>