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B40B-4F9C-4B3F-8313-68E37737030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2529" y="0"/>
            <a:ext cx="5744035" cy="6858000"/>
            <a:chOff x="2452529" y="0"/>
            <a:chExt cx="574403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529" y="0"/>
              <a:ext cx="229930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35" y="0"/>
              <a:ext cx="3444729" cy="6858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35" y="0"/>
            <a:ext cx="34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9530" y="0"/>
            <a:ext cx="5436732" cy="6858000"/>
            <a:chOff x="2729530" y="0"/>
            <a:chExt cx="5436732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498" y="0"/>
              <a:ext cx="2990764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530" y="0"/>
              <a:ext cx="244596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55" y="0"/>
            <a:ext cx="8413890" cy="6858000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>
            <a:off x="5708822" y="3113903"/>
            <a:ext cx="263610" cy="15322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840627" y="3256005"/>
            <a:ext cx="2207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</a:rPr>
              <a:t>&lt;SI(9,0)&gt;</a:t>
            </a:r>
            <a:endParaRPr lang="en-CA" sz="4400" dirty="0">
              <a:ln>
                <a:solidFill>
                  <a:sysClr val="windowText" lastClr="000000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0627" y="4690241"/>
            <a:ext cx="140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P(9,0)</a:t>
            </a:r>
            <a:endParaRPr lang="en-CA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8377" y="3896397"/>
            <a:ext cx="140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P(9,1)</a:t>
            </a:r>
            <a:endParaRPr lang="en-CA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7472" y="2607306"/>
            <a:ext cx="140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P(8,1)</a:t>
            </a:r>
            <a:endParaRPr lang="en-CA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5212" y="1078214"/>
            <a:ext cx="140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P(7,1)</a:t>
            </a:r>
            <a:endParaRPr lang="en-CA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9222" y="5185489"/>
            <a:ext cx="169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P(10,1)</a:t>
            </a:r>
            <a:endParaRPr lang="en-CA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0427909">
            <a:off x="5751421" y="4130399"/>
            <a:ext cx="2364526" cy="25426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200852" y="4283471"/>
            <a:ext cx="2398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&lt;RL(9,0)&gt;</a:t>
            </a:r>
            <a:endParaRPr lang="en-CA" sz="440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2590347">
            <a:off x="4771096" y="4081303"/>
            <a:ext cx="1222387" cy="298135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229232" y="4116859"/>
            <a:ext cx="2438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&lt;AP(9,0)&gt;</a:t>
            </a:r>
            <a:endParaRPr lang="en-CA" sz="4400" dirty="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2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55" y="0"/>
            <a:ext cx="8413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7</cp:revision>
  <dcterms:created xsi:type="dcterms:W3CDTF">2016-11-15T14:00:15Z</dcterms:created>
  <dcterms:modified xsi:type="dcterms:W3CDTF">2016-11-17T03:59:49Z</dcterms:modified>
</cp:coreProperties>
</file>