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7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9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8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5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6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8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3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0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8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B40B-4F9C-4B3F-8313-68E377370307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8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52529" y="0"/>
            <a:ext cx="5744035" cy="6858000"/>
            <a:chOff x="2452529" y="0"/>
            <a:chExt cx="5744035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2529" y="0"/>
              <a:ext cx="2299306" cy="6858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835" y="0"/>
              <a:ext cx="3444729" cy="685800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35" y="0"/>
            <a:ext cx="3444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6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29530" y="0"/>
            <a:ext cx="5436732" cy="6858000"/>
            <a:chOff x="2729530" y="0"/>
            <a:chExt cx="5436732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5498" y="0"/>
              <a:ext cx="2990764" cy="6858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9530" y="0"/>
              <a:ext cx="2445968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81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89055" y="0"/>
            <a:ext cx="8413890" cy="6858000"/>
            <a:chOff x="1889055" y="0"/>
            <a:chExt cx="8413890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9055" y="0"/>
              <a:ext cx="8413890" cy="6858000"/>
            </a:xfrm>
            <a:prstGeom prst="rect">
              <a:avLst/>
            </a:prstGeom>
          </p:spPr>
        </p:pic>
        <p:sp>
          <p:nvSpPr>
            <p:cNvPr id="4" name="Up Arrow 3"/>
            <p:cNvSpPr/>
            <p:nvPr/>
          </p:nvSpPr>
          <p:spPr>
            <a:xfrm>
              <a:off x="5708822" y="3113903"/>
              <a:ext cx="263610" cy="1532238"/>
            </a:xfrm>
            <a:prstGeom prst="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51892" y="3335932"/>
              <a:ext cx="22077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accent5"/>
                  </a:solidFill>
                </a:rPr>
                <a:t>&lt;SI(9,0)&gt;</a:t>
              </a:r>
              <a:endParaRPr lang="en-CA" sz="4400" dirty="0">
                <a:ln>
                  <a:solidFill>
                    <a:sysClr val="windowText" lastClr="000000"/>
                  </a:solidFill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91719" y="4591794"/>
              <a:ext cx="14004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P(9,0)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20553" y="3120800"/>
              <a:ext cx="14004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P(9,1)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8" name="TextBox 7" hidden="1"/>
            <p:cNvSpPr txBox="1"/>
            <p:nvPr/>
          </p:nvSpPr>
          <p:spPr>
            <a:xfrm>
              <a:off x="7543063" y="1950174"/>
              <a:ext cx="14004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P(8,1)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9" name="TextBox 8" hidden="1"/>
            <p:cNvSpPr txBox="1"/>
            <p:nvPr/>
          </p:nvSpPr>
          <p:spPr>
            <a:xfrm>
              <a:off x="7667542" y="279387"/>
              <a:ext cx="14004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P(7,1)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0" name="TextBox 9" hidden="1"/>
            <p:cNvSpPr txBox="1"/>
            <p:nvPr/>
          </p:nvSpPr>
          <p:spPr>
            <a:xfrm>
              <a:off x="6856347" y="4516748"/>
              <a:ext cx="16982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P(10,1)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 rot="20427909">
              <a:off x="5751421" y="4130399"/>
              <a:ext cx="2364526" cy="254266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49445" y="4013804"/>
              <a:ext cx="23988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</a:rPr>
                <a:t>&lt;RL(9,0)&gt;</a:t>
              </a:r>
              <a:endParaRPr lang="en-CA" sz="440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endParaRPr>
            </a:p>
          </p:txBody>
        </p:sp>
        <p:sp>
          <p:nvSpPr>
            <p:cNvPr id="13" name="Left Arrow 12"/>
            <p:cNvSpPr/>
            <p:nvPr/>
          </p:nvSpPr>
          <p:spPr>
            <a:xfrm rot="2590347">
              <a:off x="4771096" y="4081303"/>
              <a:ext cx="1222387" cy="298135"/>
            </a:xfrm>
            <a:prstGeom prst="lef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80553" y="3788124"/>
              <a:ext cx="243847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</a:rPr>
                <a:t>&lt;AP(9,0)&gt;</a:t>
              </a:r>
              <a:endParaRPr lang="en-CA" sz="4400" dirty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15" name="TextBox 14" hidden="1"/>
            <p:cNvSpPr txBox="1"/>
            <p:nvPr/>
          </p:nvSpPr>
          <p:spPr>
            <a:xfrm>
              <a:off x="5533252" y="866813"/>
              <a:ext cx="14004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P(7,0)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17067" y="2511438"/>
              <a:ext cx="14004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P(8,0)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8" name="TextBox 17" hidden="1"/>
            <p:cNvSpPr txBox="1"/>
            <p:nvPr/>
          </p:nvSpPr>
          <p:spPr>
            <a:xfrm>
              <a:off x="4100356" y="537387"/>
              <a:ext cx="16515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P*(7,0)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9" name="TextBox 18" hidden="1"/>
            <p:cNvSpPr txBox="1"/>
            <p:nvPr/>
          </p:nvSpPr>
          <p:spPr>
            <a:xfrm>
              <a:off x="4240399" y="1836683"/>
              <a:ext cx="16515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P*(8,0)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53623" y="3114185"/>
              <a:ext cx="16515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P*(9,0)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91719" y="5248606"/>
              <a:ext cx="17088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P(10,0)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2" name="TextBox 21" hidden="1"/>
            <p:cNvSpPr txBox="1"/>
            <p:nvPr/>
          </p:nvSpPr>
          <p:spPr>
            <a:xfrm>
              <a:off x="6454346" y="5669727"/>
              <a:ext cx="17088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P(10,1)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3" name="TextBox 22" hidden="1"/>
            <p:cNvSpPr txBox="1"/>
            <p:nvPr/>
          </p:nvSpPr>
          <p:spPr>
            <a:xfrm>
              <a:off x="3443412" y="4403319"/>
              <a:ext cx="1933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P*(10,0)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4" name="TextBox 23" hidden="1"/>
            <p:cNvSpPr txBox="1"/>
            <p:nvPr/>
          </p:nvSpPr>
          <p:spPr>
            <a:xfrm>
              <a:off x="3443412" y="5445464"/>
              <a:ext cx="1933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P*(11,0)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702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889055" y="0"/>
            <a:ext cx="8413890" cy="6965061"/>
            <a:chOff x="1889055" y="0"/>
            <a:chExt cx="8413890" cy="696506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9055" y="0"/>
              <a:ext cx="8413890" cy="6858000"/>
            </a:xfrm>
            <a:prstGeom prst="rect">
              <a:avLst/>
            </a:prstGeom>
          </p:spPr>
        </p:pic>
        <p:sp>
          <p:nvSpPr>
            <p:cNvPr id="11" name="Left Arrow 10"/>
            <p:cNvSpPr/>
            <p:nvPr/>
          </p:nvSpPr>
          <p:spPr>
            <a:xfrm rot="7833931">
              <a:off x="5254286" y="3685889"/>
              <a:ext cx="876846" cy="298135"/>
            </a:xfrm>
            <a:prstGeom prst="lef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TextBox 2" hidden="1"/>
            <p:cNvSpPr txBox="1"/>
            <p:nvPr/>
          </p:nvSpPr>
          <p:spPr>
            <a:xfrm>
              <a:off x="4487046" y="586726"/>
              <a:ext cx="14004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P(7,0)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4" name="TextBox 3" hidden="1"/>
            <p:cNvSpPr txBox="1"/>
            <p:nvPr/>
          </p:nvSpPr>
          <p:spPr>
            <a:xfrm>
              <a:off x="5206313" y="162478"/>
              <a:ext cx="17464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P*(7,0)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6" name="Up Arrow 5"/>
            <p:cNvSpPr/>
            <p:nvPr/>
          </p:nvSpPr>
          <p:spPr>
            <a:xfrm>
              <a:off x="5244926" y="2662881"/>
              <a:ext cx="263610" cy="1532238"/>
            </a:xfrm>
            <a:prstGeom prst="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94353" y="2467276"/>
              <a:ext cx="22077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accent5"/>
                  </a:solidFill>
                </a:rPr>
                <a:t>&lt;SI(9,0)&gt;</a:t>
              </a:r>
              <a:endParaRPr lang="en-CA" sz="4400" dirty="0">
                <a:ln>
                  <a:solidFill>
                    <a:sysClr val="windowText" lastClr="000000"/>
                  </a:solidFill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 rot="750773">
              <a:off x="5290574" y="4385150"/>
              <a:ext cx="2922700" cy="285519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07209" y="4467661"/>
              <a:ext cx="23988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</a:rPr>
                <a:t>&lt;RL(9,0)&gt;</a:t>
              </a:r>
              <a:endParaRPr lang="en-CA" sz="440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endParaRPr>
            </a:p>
          </p:txBody>
        </p:sp>
        <p:sp>
          <p:nvSpPr>
            <p:cNvPr id="9" name="TextBox 8" hidden="1"/>
            <p:cNvSpPr txBox="1"/>
            <p:nvPr/>
          </p:nvSpPr>
          <p:spPr>
            <a:xfrm>
              <a:off x="5100388" y="1556954"/>
              <a:ext cx="16515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P*(8,0)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25724" y="2109918"/>
              <a:ext cx="14004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P(8,0)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87478" y="3055057"/>
              <a:ext cx="16515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P*(9,0)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97938" y="4186022"/>
              <a:ext cx="14004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P(9,0)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81878" y="5339420"/>
              <a:ext cx="17489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P(10,0)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5" name="TextBox 14" hidden="1"/>
            <p:cNvSpPr txBox="1"/>
            <p:nvPr/>
          </p:nvSpPr>
          <p:spPr>
            <a:xfrm>
              <a:off x="4818210" y="6088027"/>
              <a:ext cx="17489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P(11,0)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03237" y="4173966"/>
              <a:ext cx="14004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P(9,1)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06011" y="3503410"/>
              <a:ext cx="16922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P*(9,1)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8" name="TextBox 17" hidden="1"/>
            <p:cNvSpPr txBox="1"/>
            <p:nvPr/>
          </p:nvSpPr>
          <p:spPr>
            <a:xfrm>
              <a:off x="7914894" y="2197819"/>
              <a:ext cx="16922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P*(8,1)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9" name="TextBox 18" hidden="1"/>
            <p:cNvSpPr txBox="1"/>
            <p:nvPr/>
          </p:nvSpPr>
          <p:spPr>
            <a:xfrm>
              <a:off x="8116721" y="533659"/>
              <a:ext cx="16922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P*(7,1)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0" name="TextBox 19" hidden="1"/>
            <p:cNvSpPr txBox="1"/>
            <p:nvPr/>
          </p:nvSpPr>
          <p:spPr>
            <a:xfrm>
              <a:off x="7575854" y="5213060"/>
              <a:ext cx="19788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P*(10,1)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1" name="TextBox 20" hidden="1"/>
            <p:cNvSpPr txBox="1"/>
            <p:nvPr/>
          </p:nvSpPr>
          <p:spPr>
            <a:xfrm>
              <a:off x="6462707" y="5825412"/>
              <a:ext cx="19788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 (10,1)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2" name="TextBox 21" hidden="1"/>
            <p:cNvSpPr txBox="1"/>
            <p:nvPr/>
          </p:nvSpPr>
          <p:spPr>
            <a:xfrm>
              <a:off x="6824773" y="6257175"/>
              <a:ext cx="19788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 (11,1)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3" name="TextBox 22" hidden="1"/>
            <p:cNvSpPr txBox="1"/>
            <p:nvPr/>
          </p:nvSpPr>
          <p:spPr>
            <a:xfrm>
              <a:off x="7270613" y="2737042"/>
              <a:ext cx="16922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P(8,1)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4" name="TextBox 23" hidden="1"/>
            <p:cNvSpPr txBox="1"/>
            <p:nvPr/>
          </p:nvSpPr>
          <p:spPr>
            <a:xfrm>
              <a:off x="7514512" y="925990"/>
              <a:ext cx="16922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P(7,1)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5" name="TextBox 24" hidden="1"/>
            <p:cNvSpPr txBox="1"/>
            <p:nvPr/>
          </p:nvSpPr>
          <p:spPr>
            <a:xfrm>
              <a:off x="4921454" y="4591480"/>
              <a:ext cx="19481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P*(10,0)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92272" y="3619111"/>
              <a:ext cx="243847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</a:rPr>
                <a:t>&lt;AP(9,0)&gt;</a:t>
              </a:r>
              <a:endParaRPr lang="en-CA" sz="4400" dirty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43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3736" y="713232"/>
            <a:ext cx="11698224" cy="4837176"/>
            <a:chOff x="173736" y="713232"/>
            <a:chExt cx="11698224" cy="483717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37" t="21466" r="15072" b="8000"/>
            <a:stretch/>
          </p:blipFill>
          <p:spPr>
            <a:xfrm>
              <a:off x="173736" y="713232"/>
              <a:ext cx="6089904" cy="483717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05" t="22334" r="7428" b="7132"/>
            <a:stretch/>
          </p:blipFill>
          <p:spPr>
            <a:xfrm>
              <a:off x="6263640" y="713232"/>
              <a:ext cx="5608320" cy="48371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490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186249" y="0"/>
            <a:ext cx="8468496" cy="6858000"/>
            <a:chOff x="1186249" y="0"/>
            <a:chExt cx="8468496" cy="685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53" r="33407"/>
            <a:stretch/>
          </p:blipFill>
          <p:spPr>
            <a:xfrm>
              <a:off x="1186249" y="0"/>
              <a:ext cx="4893275" cy="6858000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1814381" y="4639607"/>
              <a:ext cx="1970902" cy="1889447"/>
              <a:chOff x="2226274" y="4840299"/>
              <a:chExt cx="1970902" cy="1889447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2949146" y="5222788"/>
                <a:ext cx="0" cy="116153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2949146" y="6021860"/>
                <a:ext cx="947351" cy="36246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H="1" flipV="1">
                <a:off x="2611396" y="5803557"/>
                <a:ext cx="337750" cy="61932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2226274" y="5692914"/>
                <a:ext cx="5766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000" b="1" dirty="0" smtClean="0"/>
                  <a:t>A</a:t>
                </a:r>
                <a:endParaRPr lang="en-CA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620527" y="6021860"/>
                <a:ext cx="5766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000" b="1" dirty="0" smtClean="0"/>
                  <a:t>R</a:t>
                </a:r>
                <a:endParaRPr lang="en-CA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98573" y="4840299"/>
                <a:ext cx="5766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000" b="1" dirty="0" smtClean="0"/>
                  <a:t>S</a:t>
                </a:r>
                <a:endParaRPr lang="en-CA" b="1" dirty="0"/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86" r="24312"/>
            <a:stretch/>
          </p:blipFill>
          <p:spPr>
            <a:xfrm>
              <a:off x="6046573" y="0"/>
              <a:ext cx="3608172" cy="6858000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6382006" y="4639607"/>
              <a:ext cx="1085593" cy="2218393"/>
              <a:chOff x="2919027" y="4840299"/>
              <a:chExt cx="1085593" cy="2218393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2949146" y="5222788"/>
                <a:ext cx="0" cy="116153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2949146" y="5968313"/>
                <a:ext cx="881449" cy="41601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2919027" y="6350806"/>
                <a:ext cx="482170" cy="59667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340958" y="6350806"/>
                <a:ext cx="5766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000" b="1" dirty="0" smtClean="0"/>
                  <a:t>R</a:t>
                </a:r>
                <a:endParaRPr lang="en-CA" b="1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427971" y="5386054"/>
                <a:ext cx="5766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000" b="1" dirty="0" smtClean="0"/>
                  <a:t>A</a:t>
                </a:r>
                <a:endParaRPr lang="en-CA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998573" y="4840299"/>
                <a:ext cx="5766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000" b="1" dirty="0" smtClean="0"/>
                  <a:t>S</a:t>
                </a:r>
                <a:endParaRPr lang="en-CA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569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4" r="28767"/>
          <a:stretch/>
        </p:blipFill>
        <p:spPr>
          <a:xfrm>
            <a:off x="7743566" y="-98854"/>
            <a:ext cx="3245709" cy="68580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45179" y="0"/>
            <a:ext cx="3340075" cy="6858000"/>
            <a:chOff x="2245179" y="0"/>
            <a:chExt cx="3340075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46" r="30513"/>
            <a:stretch/>
          </p:blipFill>
          <p:spPr>
            <a:xfrm>
              <a:off x="2454876" y="0"/>
              <a:ext cx="3130378" cy="6858000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 flipH="1" flipV="1">
              <a:off x="3477933" y="3313670"/>
              <a:ext cx="1216069" cy="33775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328087" y="747585"/>
              <a:ext cx="1250586" cy="47161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/>
            <p:cNvSpPr/>
            <p:nvPr/>
          </p:nvSpPr>
          <p:spPr>
            <a:xfrm rot="218159">
              <a:off x="2245179" y="982862"/>
              <a:ext cx="2037871" cy="2907123"/>
            </a:xfrm>
            <a:prstGeom prst="arc">
              <a:avLst>
                <a:gd name="adj1" fmla="val 17044511"/>
                <a:gd name="adj2" fmla="val 3054902"/>
              </a:avLst>
            </a:prstGeom>
            <a:ln w="571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31113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68812" y="0"/>
            <a:ext cx="4518454" cy="6858000"/>
            <a:chOff x="3768812" y="0"/>
            <a:chExt cx="4518454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07" r="19872"/>
            <a:stretch/>
          </p:blipFill>
          <p:spPr>
            <a:xfrm>
              <a:off x="3863546" y="0"/>
              <a:ext cx="4423720" cy="6858000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 flipH="1" flipV="1">
              <a:off x="4604951" y="3056238"/>
              <a:ext cx="1449860" cy="5931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4621427" y="1449859"/>
              <a:ext cx="1606378" cy="6013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 rot="3018043">
              <a:off x="3805882" y="1908554"/>
              <a:ext cx="1400433" cy="1474573"/>
            </a:xfrm>
            <a:prstGeom prst="arc">
              <a:avLst>
                <a:gd name="adj1" fmla="val 14678364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04487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641124" y="1252151"/>
            <a:ext cx="4250725" cy="4390768"/>
            <a:chOff x="3641124" y="1252151"/>
            <a:chExt cx="4250725" cy="439076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78" t="16764" r="29662" b="16555"/>
            <a:stretch/>
          </p:blipFill>
          <p:spPr>
            <a:xfrm>
              <a:off x="3641124" y="1252151"/>
              <a:ext cx="4250725" cy="4390768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>
              <a:off x="5436973" y="1820562"/>
              <a:ext cx="107092" cy="428368"/>
            </a:xfrm>
            <a:prstGeom prst="line">
              <a:avLst/>
            </a:prstGeom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490519" y="1417933"/>
              <a:ext cx="7661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 smtClean="0">
                  <a:solidFill>
                    <a:srgbClr val="FF0000"/>
                  </a:solidFill>
                </a:rPr>
                <a:t>12.1mm</a:t>
              </a:r>
              <a:endParaRPr lang="en-CA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777946" y="3814119"/>
              <a:ext cx="201827" cy="300682"/>
            </a:xfrm>
            <a:prstGeom prst="line">
              <a:avLst/>
            </a:prstGeom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213654" y="3447535"/>
              <a:ext cx="7661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 smtClean="0">
                  <a:solidFill>
                    <a:srgbClr val="FF0000"/>
                  </a:solidFill>
                </a:rPr>
                <a:t>10.1mm</a:t>
              </a:r>
              <a:endParaRPr lang="en-CA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035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120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Church</dc:creator>
  <cp:lastModifiedBy>Ben Church</cp:lastModifiedBy>
  <cp:revision>19</cp:revision>
  <dcterms:created xsi:type="dcterms:W3CDTF">2016-11-15T14:00:15Z</dcterms:created>
  <dcterms:modified xsi:type="dcterms:W3CDTF">2016-11-22T14:56:12Z</dcterms:modified>
</cp:coreProperties>
</file>