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4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69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97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477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02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9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75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57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716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3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86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803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2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85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293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4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5773-7CF9-4DFF-9CBD-CE953D6D6496}" type="datetimeFigureOut">
              <a:rPr lang="en-CA" smtClean="0"/>
              <a:t>27/11/2016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A5C8C-4D5C-40CB-9E98-AF4DFBFE4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  <p:sldLayoutId id="2147484517" r:id="rId13"/>
    <p:sldLayoutId id="2147484518" r:id="rId14"/>
    <p:sldLayoutId id="2147484519" r:id="rId15"/>
    <p:sldLayoutId id="21474845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3D Ultrasound for Scoliosis </a:t>
            </a:r>
            <a:r>
              <a:rPr lang="en-CA" dirty="0" smtClean="0">
                <a:solidFill>
                  <a:schemeClr val="tx1"/>
                </a:solidFill>
              </a:rPr>
              <a:t>Quantification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3200" dirty="0" smtClean="0">
                <a:solidFill>
                  <a:schemeClr val="tx1"/>
                </a:solidFill>
              </a:rPr>
              <a:t>Ben church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</a:rPr>
              <a:t>Contents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Background</a:t>
            </a:r>
          </a:p>
          <a:p>
            <a:pPr lvl="1"/>
            <a:r>
              <a:rPr lang="en-CA" sz="2400" dirty="0" smtClean="0">
                <a:solidFill>
                  <a:schemeClr val="tx1"/>
                </a:solidFill>
              </a:rPr>
              <a:t>Scoliosis</a:t>
            </a:r>
          </a:p>
          <a:p>
            <a:pPr lvl="1"/>
            <a:r>
              <a:rPr lang="en-CA" sz="2400" dirty="0" smtClean="0">
                <a:solidFill>
                  <a:schemeClr val="tx1"/>
                </a:solidFill>
              </a:rPr>
              <a:t>3D ultrasound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</a:rPr>
              <a:t>Background - Scoliosis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251583" cy="3416300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Pathological curvature of the spine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Develops during growth</a:t>
            </a:r>
            <a:endParaRPr lang="en-CA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5" t="889" r="25859" b="2096"/>
          <a:stretch/>
        </p:blipFill>
        <p:spPr>
          <a:xfrm>
            <a:off x="5576652" y="1617171"/>
            <a:ext cx="2664823" cy="47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solidFill>
                  <a:schemeClr val="tx1"/>
                </a:solidFill>
              </a:rPr>
              <a:t>Background </a:t>
            </a:r>
            <a:r>
              <a:rPr lang="en-CA" sz="4000" dirty="0" smtClean="0">
                <a:solidFill>
                  <a:schemeClr val="tx1"/>
                </a:solidFill>
              </a:rPr>
              <a:t>– Gold standard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251583" cy="2476500"/>
          </a:xfrm>
        </p:spPr>
        <p:txBody>
          <a:bodyPr>
            <a:normAutofit/>
          </a:bodyPr>
          <a:lstStyle/>
          <a:p>
            <a:r>
              <a:rPr lang="en-CA" sz="2800" dirty="0" smtClean="0">
                <a:solidFill>
                  <a:schemeClr val="tx1"/>
                </a:solidFill>
              </a:rPr>
              <a:t>Usually assessed with X-ray</a:t>
            </a:r>
          </a:p>
          <a:p>
            <a:r>
              <a:rPr lang="en-CA" sz="2800" dirty="0" smtClean="0">
                <a:solidFill>
                  <a:schemeClr val="tx1"/>
                </a:solidFill>
              </a:rPr>
              <a:t>Quantified in terms of Cobb angle</a:t>
            </a:r>
            <a:endParaRPr lang="en-CA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5" t="889" r="25859" b="2096"/>
          <a:stretch/>
        </p:blipFill>
        <p:spPr>
          <a:xfrm>
            <a:off x="5550256" y="1672587"/>
            <a:ext cx="2664823" cy="4723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19" y="1647523"/>
            <a:ext cx="2470295" cy="477385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5921822" y="2593107"/>
            <a:ext cx="1006764" cy="369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921822" y="3890688"/>
            <a:ext cx="928517" cy="2965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2483858">
            <a:off x="4916943" y="2715184"/>
            <a:ext cx="1416685" cy="1459962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7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</a:rPr>
              <a:t>Background – 3D Ultrasound</a:t>
            </a:r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41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3D Ultrasound for Scoliosis Quantification</vt:lpstr>
      <vt:lpstr>Contents</vt:lpstr>
      <vt:lpstr>Background - Scoliosis</vt:lpstr>
      <vt:lpstr>Background – Gold standard</vt:lpstr>
      <vt:lpstr>Background – 3D Ultrasound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Church</dc:creator>
  <cp:lastModifiedBy>Ben Church</cp:lastModifiedBy>
  <cp:revision>11</cp:revision>
  <dcterms:created xsi:type="dcterms:W3CDTF">2016-11-18T23:30:12Z</dcterms:created>
  <dcterms:modified xsi:type="dcterms:W3CDTF">2016-11-28T01:41:14Z</dcterms:modified>
</cp:coreProperties>
</file>