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7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9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8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5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6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3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0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B40B-4F9C-4B3F-8313-68E37737030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8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B40B-4F9C-4B3F-8313-68E37737030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2C4A0-30CE-471C-9F35-11977A6EE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8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52529" y="0"/>
            <a:ext cx="5744035" cy="6858000"/>
            <a:chOff x="2452529" y="0"/>
            <a:chExt cx="5744035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2529" y="0"/>
              <a:ext cx="2299306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835" y="0"/>
              <a:ext cx="3444729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46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1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Church</dc:creator>
  <cp:lastModifiedBy>Benjamin Church</cp:lastModifiedBy>
  <cp:revision>3</cp:revision>
  <dcterms:created xsi:type="dcterms:W3CDTF">2016-11-15T14:00:15Z</dcterms:created>
  <dcterms:modified xsi:type="dcterms:W3CDTF">2016-11-15T15:15:10Z</dcterms:modified>
</cp:coreProperties>
</file>