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A3D1-606F-4EBC-B41B-40A7366DA024}" type="datetimeFigureOut">
              <a:rPr lang="en-CA" smtClean="0"/>
              <a:t>03/12/2016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FCA2-FD64-4840-B6DD-377A06BBA6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29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A3D1-606F-4EBC-B41B-40A7366DA024}" type="datetimeFigureOut">
              <a:rPr lang="en-CA" smtClean="0"/>
              <a:t>03/12/2016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FCA2-FD64-4840-B6DD-377A06BBA6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884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A3D1-606F-4EBC-B41B-40A7366DA024}" type="datetimeFigureOut">
              <a:rPr lang="en-CA" smtClean="0"/>
              <a:t>03/12/2016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FCA2-FD64-4840-B6DD-377A06BBA6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658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A3D1-606F-4EBC-B41B-40A7366DA024}" type="datetimeFigureOut">
              <a:rPr lang="en-CA" smtClean="0"/>
              <a:t>03/12/2016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FCA2-FD64-4840-B6DD-377A06BBA6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81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A3D1-606F-4EBC-B41B-40A7366DA024}" type="datetimeFigureOut">
              <a:rPr lang="en-CA" smtClean="0"/>
              <a:t>03/12/2016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FCA2-FD64-4840-B6DD-377A06BBA6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2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A3D1-606F-4EBC-B41B-40A7366DA024}" type="datetimeFigureOut">
              <a:rPr lang="en-CA" smtClean="0"/>
              <a:t>03/12/2016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FCA2-FD64-4840-B6DD-377A06BBA6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37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A3D1-606F-4EBC-B41B-40A7366DA024}" type="datetimeFigureOut">
              <a:rPr lang="en-CA" smtClean="0"/>
              <a:t>03/12/2016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FCA2-FD64-4840-B6DD-377A06BBA6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208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A3D1-606F-4EBC-B41B-40A7366DA024}" type="datetimeFigureOut">
              <a:rPr lang="en-CA" smtClean="0"/>
              <a:t>03/12/2016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FCA2-FD64-4840-B6DD-377A06BBA6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608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A3D1-606F-4EBC-B41B-40A7366DA024}" type="datetimeFigureOut">
              <a:rPr lang="en-CA" smtClean="0"/>
              <a:t>03/12/2016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FCA2-FD64-4840-B6DD-377A06BBA6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011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A3D1-606F-4EBC-B41B-40A7366DA024}" type="datetimeFigureOut">
              <a:rPr lang="en-CA" smtClean="0"/>
              <a:t>03/12/2016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FCA2-FD64-4840-B6DD-377A06BBA6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590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A3D1-606F-4EBC-B41B-40A7366DA024}" type="datetimeFigureOut">
              <a:rPr lang="en-CA" smtClean="0"/>
              <a:t>03/12/2016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FCA2-FD64-4840-B6DD-377A06BBA6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06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EA3D1-606F-4EBC-B41B-40A7366DA024}" type="datetimeFigureOut">
              <a:rPr lang="en-CA" smtClean="0"/>
              <a:t>03/12/2016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3FCA2-FD64-4840-B6DD-377A06BBA6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0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66250" y="443619"/>
            <a:ext cx="9071572" cy="5730844"/>
            <a:chOff x="1566250" y="443619"/>
            <a:chExt cx="9071572" cy="573084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4" t="7657" r="20042" b="8780"/>
            <a:stretch/>
          </p:blipFill>
          <p:spPr>
            <a:xfrm>
              <a:off x="6111090" y="443619"/>
              <a:ext cx="4526732" cy="573084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84" t="7657" r="19922" b="8780"/>
            <a:stretch/>
          </p:blipFill>
          <p:spPr>
            <a:xfrm>
              <a:off x="1566250" y="443620"/>
              <a:ext cx="4544840" cy="5730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286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45259" y="-334978"/>
            <a:ext cx="8772807" cy="6858000"/>
            <a:chOff x="2245259" y="-334978"/>
            <a:chExt cx="8772807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17" r="11797"/>
            <a:stretch/>
          </p:blipFill>
          <p:spPr>
            <a:xfrm>
              <a:off x="5966233" y="-334978"/>
              <a:ext cx="5051833" cy="6858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20" r="28561"/>
            <a:stretch/>
          </p:blipFill>
          <p:spPr>
            <a:xfrm>
              <a:off x="2245259" y="-334978"/>
              <a:ext cx="3720974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164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3</cp:revision>
  <dcterms:created xsi:type="dcterms:W3CDTF">2016-12-03T18:43:19Z</dcterms:created>
  <dcterms:modified xsi:type="dcterms:W3CDTF">2016-12-03T22:45:41Z</dcterms:modified>
</cp:coreProperties>
</file>