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90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26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4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14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44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9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0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8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D99D-A6A4-405C-8F12-6529FAAC8679}" type="datetimeFigureOut">
              <a:rPr lang="en-CA" smtClean="0"/>
              <a:t>15/11/2016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89A8-BD96-4E5B-ABFC-1F7EAD3C7D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3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91416" y="3718679"/>
            <a:ext cx="13190292" cy="3139321"/>
            <a:chOff x="-1591416" y="3718679"/>
            <a:chExt cx="13190292" cy="3139321"/>
          </a:xfrm>
        </p:grpSpPr>
        <p:grpSp>
          <p:nvGrpSpPr>
            <p:cNvPr id="5" name="Group 4"/>
            <p:cNvGrpSpPr/>
            <p:nvPr/>
          </p:nvGrpSpPr>
          <p:grpSpPr>
            <a:xfrm>
              <a:off x="1087395" y="3718679"/>
              <a:ext cx="10511481" cy="3139321"/>
              <a:chOff x="1087395" y="3718679"/>
              <a:chExt cx="10511481" cy="313932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087395" y="3718679"/>
                <a:ext cx="10511481" cy="31393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91684" y="3718679"/>
                <a:ext cx="5253135" cy="313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6600" dirty="0" smtClean="0">
                    <a:solidFill>
                      <a:schemeClr val="bg1"/>
                    </a:solidFill>
                  </a:rPr>
                  <a:t>CT ground truth with landmarks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344819" y="3718679"/>
                <a:ext cx="5253135" cy="313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6600" dirty="0" smtClean="0">
                    <a:solidFill>
                      <a:schemeClr val="bg1"/>
                    </a:solidFill>
                  </a:rPr>
                  <a:t>Registered model with error map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-1591416" y="3718679"/>
              <a:ext cx="2669480" cy="3129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9587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591416" y="-9331"/>
            <a:ext cx="13190292" cy="6867331"/>
            <a:chOff x="-1591416" y="-9331"/>
            <a:chExt cx="13190292" cy="6867331"/>
          </a:xfrm>
        </p:grpSpPr>
        <p:grpSp>
          <p:nvGrpSpPr>
            <p:cNvPr id="6" name="Group 5"/>
            <p:cNvGrpSpPr/>
            <p:nvPr/>
          </p:nvGrpSpPr>
          <p:grpSpPr>
            <a:xfrm>
              <a:off x="1087395" y="0"/>
              <a:ext cx="10511481" cy="6858000"/>
              <a:chOff x="1087395" y="0"/>
              <a:chExt cx="10511481" cy="68580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77" r="19986"/>
              <a:stretch/>
            </p:blipFill>
            <p:spPr>
              <a:xfrm>
                <a:off x="1087395" y="0"/>
                <a:ext cx="2471350" cy="6858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53" r="15603"/>
              <a:stretch/>
            </p:blipFill>
            <p:spPr>
              <a:xfrm>
                <a:off x="6384324" y="0"/>
                <a:ext cx="2561968" cy="68580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81"/>
              <a:stretch/>
            </p:blipFill>
            <p:spPr>
              <a:xfrm>
                <a:off x="3558745" y="0"/>
                <a:ext cx="2825579" cy="6858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9" r="8418"/>
              <a:stretch/>
            </p:blipFill>
            <p:spPr>
              <a:xfrm>
                <a:off x="8946292" y="0"/>
                <a:ext cx="2652584" cy="6858000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-1591416" y="-9331"/>
              <a:ext cx="2669480" cy="6858000"/>
              <a:chOff x="8929396" y="0"/>
              <a:chExt cx="2669480" cy="6858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929396" y="0"/>
                <a:ext cx="266948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29396" y="2367171"/>
                <a:ext cx="2666874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6600" dirty="0" smtClean="0">
                    <a:solidFill>
                      <a:schemeClr val="bg1"/>
                    </a:solidFill>
                  </a:rPr>
                  <a:t>Patient #1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695931" y="-9331"/>
            <a:ext cx="13269868" cy="6867331"/>
            <a:chOff x="-1695931" y="-9331"/>
            <a:chExt cx="13269868" cy="6867331"/>
          </a:xfrm>
        </p:grpSpPr>
        <p:grpSp>
          <p:nvGrpSpPr>
            <p:cNvPr id="6" name="Group 5"/>
            <p:cNvGrpSpPr/>
            <p:nvPr/>
          </p:nvGrpSpPr>
          <p:grpSpPr>
            <a:xfrm>
              <a:off x="981956" y="-9331"/>
              <a:ext cx="10591981" cy="6867331"/>
              <a:chOff x="981956" y="-9331"/>
              <a:chExt cx="10591981" cy="686733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956" y="0"/>
                <a:ext cx="3024853" cy="6858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24" r="9475"/>
              <a:stretch/>
            </p:blipFill>
            <p:spPr>
              <a:xfrm>
                <a:off x="6442099" y="-9331"/>
                <a:ext cx="2677887" cy="68580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00" r="19600"/>
              <a:stretch/>
            </p:blipFill>
            <p:spPr>
              <a:xfrm>
                <a:off x="4006809" y="0"/>
                <a:ext cx="2435290" cy="6858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9" r="16565"/>
              <a:stretch/>
            </p:blipFill>
            <p:spPr>
              <a:xfrm>
                <a:off x="9119986" y="0"/>
                <a:ext cx="2453951" cy="6858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-1695931" y="-9331"/>
              <a:ext cx="2669480" cy="6858000"/>
              <a:chOff x="8929396" y="0"/>
              <a:chExt cx="2669480" cy="6858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29396" y="0"/>
                <a:ext cx="266948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29396" y="2367171"/>
                <a:ext cx="2666874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6600" dirty="0" smtClean="0">
                    <a:solidFill>
                      <a:schemeClr val="bg1"/>
                    </a:solidFill>
                  </a:rPr>
                  <a:t>Patient #2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769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683341" y="-9331"/>
            <a:ext cx="13267040" cy="6867331"/>
            <a:chOff x="-1670641" y="-9331"/>
            <a:chExt cx="13267040" cy="6867331"/>
          </a:xfrm>
        </p:grpSpPr>
        <p:grpSp>
          <p:nvGrpSpPr>
            <p:cNvPr id="6" name="Group 5"/>
            <p:cNvGrpSpPr/>
            <p:nvPr/>
          </p:nvGrpSpPr>
          <p:grpSpPr>
            <a:xfrm>
              <a:off x="1007707" y="0"/>
              <a:ext cx="10588692" cy="6858000"/>
              <a:chOff x="1623527" y="0"/>
              <a:chExt cx="10588692" cy="68580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54" r="12688"/>
              <a:stretch/>
            </p:blipFill>
            <p:spPr>
              <a:xfrm>
                <a:off x="1623527" y="0"/>
                <a:ext cx="2687216" cy="6858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12" r="15066"/>
              <a:stretch/>
            </p:blipFill>
            <p:spPr>
              <a:xfrm>
                <a:off x="6941199" y="0"/>
                <a:ext cx="2659224" cy="68580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10" r="11592"/>
              <a:stretch/>
            </p:blipFill>
            <p:spPr>
              <a:xfrm>
                <a:off x="4309967" y="0"/>
                <a:ext cx="2631232" cy="6858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74" r="16346"/>
              <a:stretch/>
            </p:blipFill>
            <p:spPr>
              <a:xfrm>
                <a:off x="9571655" y="0"/>
                <a:ext cx="2640564" cy="6858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-1670641" y="-9331"/>
              <a:ext cx="2669480" cy="6858000"/>
              <a:chOff x="8929396" y="0"/>
              <a:chExt cx="2669480" cy="6858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29396" y="0"/>
                <a:ext cx="266948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29396" y="2367171"/>
                <a:ext cx="2666874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6600" dirty="0" smtClean="0">
                    <a:solidFill>
                      <a:schemeClr val="bg1"/>
                    </a:solidFill>
                  </a:rPr>
                  <a:t>Patient #3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4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433637" y="-9334"/>
            <a:ext cx="12988350" cy="6867334"/>
            <a:chOff x="-1433637" y="-9334"/>
            <a:chExt cx="12988350" cy="6867334"/>
          </a:xfrm>
        </p:grpSpPr>
        <p:grpSp>
          <p:nvGrpSpPr>
            <p:cNvPr id="6" name="Group 5"/>
            <p:cNvGrpSpPr/>
            <p:nvPr/>
          </p:nvGrpSpPr>
          <p:grpSpPr>
            <a:xfrm>
              <a:off x="1240971" y="-9334"/>
              <a:ext cx="10313742" cy="6867334"/>
              <a:chOff x="1240971" y="-9334"/>
              <a:chExt cx="10313742" cy="686733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88" r="19639"/>
              <a:stretch/>
            </p:blipFill>
            <p:spPr>
              <a:xfrm>
                <a:off x="1240971" y="0"/>
                <a:ext cx="2621902" cy="6858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6" r="18998"/>
              <a:stretch/>
            </p:blipFill>
            <p:spPr>
              <a:xfrm>
                <a:off x="6376222" y="-9334"/>
                <a:ext cx="2588098" cy="6867333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00" r="17949"/>
              <a:stretch/>
            </p:blipFill>
            <p:spPr>
              <a:xfrm>
                <a:off x="3862873" y="-9332"/>
                <a:ext cx="2513350" cy="686733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79" r="14272"/>
              <a:stretch/>
            </p:blipFill>
            <p:spPr>
              <a:xfrm>
                <a:off x="8960803" y="0"/>
                <a:ext cx="2593910" cy="6858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-1433637" y="-9331"/>
              <a:ext cx="2669480" cy="6858000"/>
              <a:chOff x="8929396" y="0"/>
              <a:chExt cx="2669480" cy="6858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29396" y="0"/>
                <a:ext cx="266948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29396" y="2367171"/>
                <a:ext cx="2666874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6600" dirty="0" smtClean="0">
                    <a:solidFill>
                      <a:schemeClr val="bg1"/>
                    </a:solidFill>
                  </a:rPr>
                  <a:t>Patient #4</a:t>
                </a:r>
                <a:endParaRPr lang="en-CA" sz="6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9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2367038" y="-2110622"/>
            <a:ext cx="17937211" cy="30561563"/>
            <a:chOff x="-2367038" y="-2110622"/>
            <a:chExt cx="17937211" cy="30561563"/>
          </a:xfrm>
        </p:grpSpPr>
        <p:grpSp>
          <p:nvGrpSpPr>
            <p:cNvPr id="45" name="Group 44"/>
            <p:cNvGrpSpPr/>
            <p:nvPr/>
          </p:nvGrpSpPr>
          <p:grpSpPr>
            <a:xfrm>
              <a:off x="-2367038" y="-2110622"/>
              <a:ext cx="17911838" cy="30552232"/>
              <a:chOff x="-2367038" y="-2110622"/>
              <a:chExt cx="17911838" cy="3055223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-2366116" y="-2110621"/>
                <a:ext cx="13190292" cy="3139321"/>
                <a:chOff x="-1591416" y="3718679"/>
                <a:chExt cx="13190292" cy="3139321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087395" y="3718679"/>
                  <a:ext cx="10511481" cy="3139321"/>
                  <a:chOff x="1087395" y="3718679"/>
                  <a:chExt cx="10511481" cy="3139321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087395" y="3718679"/>
                    <a:ext cx="10511481" cy="313932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91684" y="3718679"/>
                    <a:ext cx="5253135" cy="31393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6600" dirty="0" smtClean="0">
                        <a:solidFill>
                          <a:schemeClr val="bg1"/>
                        </a:solidFill>
                      </a:rPr>
                      <a:t>CT ground truth with landmarks</a:t>
                    </a:r>
                    <a:endParaRPr lang="en-CA" sz="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344819" y="3718679"/>
                    <a:ext cx="5253135" cy="31393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6600" dirty="0" smtClean="0">
                        <a:solidFill>
                          <a:schemeClr val="bg1"/>
                        </a:solidFill>
                      </a:rPr>
                      <a:t>Registered model with error map</a:t>
                    </a:r>
                    <a:endParaRPr lang="en-CA" sz="6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" name="Rectangle 3"/>
                <p:cNvSpPr/>
                <p:nvPr/>
              </p:nvSpPr>
              <p:spPr>
                <a:xfrm>
                  <a:off x="-1591416" y="3718679"/>
                  <a:ext cx="2669480" cy="312999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-2367038" y="1019369"/>
                <a:ext cx="13190292" cy="6867331"/>
                <a:chOff x="-1591416" y="-9331"/>
                <a:chExt cx="13190292" cy="686733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87395" y="0"/>
                  <a:ext cx="10511481" cy="6858000"/>
                  <a:chOff x="1087395" y="0"/>
                  <a:chExt cx="10511481" cy="6858000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777" r="19986"/>
                  <a:stretch/>
                </p:blipFill>
                <p:spPr>
                  <a:xfrm>
                    <a:off x="1087395" y="0"/>
                    <a:ext cx="2471350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553" r="15603"/>
                  <a:stretch/>
                </p:blipFill>
                <p:spPr>
                  <a:xfrm>
                    <a:off x="6384324" y="0"/>
                    <a:ext cx="2561968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6381"/>
                  <a:stretch/>
                </p:blipFill>
                <p:spPr>
                  <a:xfrm>
                    <a:off x="3558745" y="0"/>
                    <a:ext cx="2825579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439" r="8418"/>
                  <a:stretch/>
                </p:blipFill>
                <p:spPr>
                  <a:xfrm>
                    <a:off x="8946292" y="0"/>
                    <a:ext cx="2652584" cy="685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-1591416" y="-9331"/>
                  <a:ext cx="2669480" cy="6858000"/>
                  <a:chOff x="8929396" y="0"/>
                  <a:chExt cx="2669480" cy="68580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8929396" y="0"/>
                    <a:ext cx="2669480" cy="68580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929396" y="2367171"/>
                    <a:ext cx="2666874" cy="21236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6600" dirty="0" smtClean="0">
                        <a:solidFill>
                          <a:schemeClr val="bg1"/>
                        </a:solidFill>
                      </a:rPr>
                      <a:t>Patient #1</a:t>
                    </a:r>
                    <a:endParaRPr lang="en-CA" sz="6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44" name="Rectangle 43"/>
              <p:cNvSpPr/>
              <p:nvPr/>
            </p:nvSpPr>
            <p:spPr>
              <a:xfrm>
                <a:off x="10823254" y="-2110622"/>
                <a:ext cx="4721546" cy="30552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0896" y="7924452"/>
              <a:ext cx="4849277" cy="11544301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-2367038" y="7630107"/>
              <a:ext cx="13269868" cy="6867331"/>
              <a:chOff x="-1695931" y="-9331"/>
              <a:chExt cx="13269868" cy="686733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981956" y="-9331"/>
                <a:ext cx="10591981" cy="6867331"/>
                <a:chOff x="981956" y="-9331"/>
                <a:chExt cx="10591981" cy="686733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1956" y="0"/>
                  <a:ext cx="3024853" cy="6858000"/>
                </a:xfrm>
                <a:prstGeom prst="rect">
                  <a:avLst/>
                </a:prstGeom>
              </p:spPr>
            </p:pic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24" r="9475"/>
                <a:stretch/>
              </p:blipFill>
              <p:spPr>
                <a:xfrm>
                  <a:off x="6442099" y="-9331"/>
                  <a:ext cx="2677887" cy="6858000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00" r="19600"/>
                <a:stretch/>
              </p:blipFill>
              <p:spPr>
                <a:xfrm>
                  <a:off x="4006809" y="0"/>
                  <a:ext cx="2435290" cy="6858000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069" r="16565"/>
                <a:stretch/>
              </p:blipFill>
              <p:spPr>
                <a:xfrm>
                  <a:off x="9119986" y="0"/>
                  <a:ext cx="2453951" cy="68580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-1695931" y="-9331"/>
                <a:ext cx="2669480" cy="6858000"/>
                <a:chOff x="8929396" y="0"/>
                <a:chExt cx="2669480" cy="68580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8929396" y="0"/>
                  <a:ext cx="2669480" cy="6858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929396" y="2367171"/>
                  <a:ext cx="2666874" cy="21236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6600" dirty="0" smtClean="0">
                      <a:solidFill>
                        <a:schemeClr val="bg1"/>
                      </a:solidFill>
                    </a:rPr>
                    <a:t>Patient #2</a:t>
                  </a:r>
                  <a:endParaRPr lang="en-CA" sz="6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-2367038" y="14478776"/>
              <a:ext cx="13267040" cy="6867331"/>
              <a:chOff x="-1670641" y="-9331"/>
              <a:chExt cx="13267040" cy="686733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007707" y="0"/>
                <a:ext cx="10588692" cy="6858000"/>
                <a:chOff x="1623527" y="0"/>
                <a:chExt cx="10588692" cy="6858000"/>
              </a:xfrm>
            </p:grpSpPr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054" r="12688"/>
                <a:stretch/>
              </p:blipFill>
              <p:spPr>
                <a:xfrm>
                  <a:off x="1623527" y="0"/>
                  <a:ext cx="2687216" cy="6858000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112" r="15066"/>
                <a:stretch/>
              </p:blipFill>
              <p:spPr>
                <a:xfrm>
                  <a:off x="6941199" y="0"/>
                  <a:ext cx="2659224" cy="6858000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10" r="11592"/>
                <a:stretch/>
              </p:blipFill>
              <p:spPr>
                <a:xfrm>
                  <a:off x="4309967" y="0"/>
                  <a:ext cx="2631232" cy="6858000"/>
                </a:xfrm>
                <a:prstGeom prst="rect">
                  <a:avLst/>
                </a:prstGeom>
              </p:spPr>
            </p:pic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474" r="16346"/>
                <a:stretch/>
              </p:blipFill>
              <p:spPr>
                <a:xfrm>
                  <a:off x="9571655" y="0"/>
                  <a:ext cx="2640564" cy="68580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-1670641" y="-9331"/>
                <a:ext cx="2669480" cy="6858000"/>
                <a:chOff x="8929396" y="0"/>
                <a:chExt cx="2669480" cy="6858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8929396" y="0"/>
                  <a:ext cx="2669480" cy="6858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8929396" y="2367171"/>
                  <a:ext cx="2666874" cy="21236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6600" dirty="0" smtClean="0">
                      <a:solidFill>
                        <a:schemeClr val="bg1"/>
                      </a:solidFill>
                    </a:rPr>
                    <a:t>Patient #3</a:t>
                  </a:r>
                  <a:endParaRPr lang="en-CA" sz="6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-2367038" y="21318111"/>
              <a:ext cx="13187464" cy="7132830"/>
              <a:chOff x="-1433637" y="-9334"/>
              <a:chExt cx="12988350" cy="686733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240971" y="-9334"/>
                <a:ext cx="10313742" cy="6867334"/>
                <a:chOff x="1240971" y="-9334"/>
                <a:chExt cx="10313742" cy="6867334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388" r="19639"/>
                <a:stretch/>
              </p:blipFill>
              <p:spPr>
                <a:xfrm>
                  <a:off x="1240971" y="0"/>
                  <a:ext cx="2621902" cy="6858000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516" r="18998"/>
                <a:stretch/>
              </p:blipFill>
              <p:spPr>
                <a:xfrm>
                  <a:off x="6376222" y="-9334"/>
                  <a:ext cx="2588098" cy="6867333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00" r="17949"/>
                <a:stretch/>
              </p:blipFill>
              <p:spPr>
                <a:xfrm>
                  <a:off x="3862873" y="-9332"/>
                  <a:ext cx="2513350" cy="6867331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79" r="14272"/>
                <a:stretch/>
              </p:blipFill>
              <p:spPr>
                <a:xfrm>
                  <a:off x="8960803" y="0"/>
                  <a:ext cx="2593910" cy="685800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-1433637" y="-9331"/>
                <a:ext cx="2669480" cy="6858000"/>
                <a:chOff x="8929396" y="0"/>
                <a:chExt cx="2669480" cy="68580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8929396" y="0"/>
                  <a:ext cx="2669480" cy="6858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8929396" y="2367171"/>
                  <a:ext cx="2666874" cy="21236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6600" dirty="0" smtClean="0">
                      <a:solidFill>
                        <a:schemeClr val="bg1"/>
                      </a:solidFill>
                    </a:rPr>
                    <a:t>Patient #4</a:t>
                  </a:r>
                  <a:endParaRPr lang="en-CA" sz="6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46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9</cp:revision>
  <dcterms:created xsi:type="dcterms:W3CDTF">2016-11-15T16:38:24Z</dcterms:created>
  <dcterms:modified xsi:type="dcterms:W3CDTF">2016-11-15T22:31:05Z</dcterms:modified>
</cp:coreProperties>
</file>