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44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3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4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5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28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2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3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1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45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6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DA97-93BD-4298-908A-D16BBAF53BE9}" type="datetimeFigureOut">
              <a:rPr lang="en-CA" smtClean="0"/>
              <a:t>01/11/2016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1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20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Neural Networks for Scoliosis Quantification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596"/>
            <a:ext cx="3507377" cy="4998124"/>
            <a:chOff x="1069361" y="1510608"/>
            <a:chExt cx="3209079" cy="4604135"/>
          </a:xfrm>
        </p:grpSpPr>
        <p:sp>
          <p:nvSpPr>
            <p:cNvPr id="10" name="TextBox 9"/>
            <p:cNvSpPr txBox="1"/>
            <p:nvPr/>
          </p:nvSpPr>
          <p:spPr>
            <a:xfrm>
              <a:off x="1069361" y="5868522"/>
              <a:ext cx="32090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http://spinewave.co.nz/wp-content/uploads/scoliosis.jpeg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94" y="1510608"/>
              <a:ext cx="3105014" cy="4357914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"/>
          <a:stretch/>
        </p:blipFill>
        <p:spPr>
          <a:xfrm>
            <a:off x="8604001" y="1524596"/>
            <a:ext cx="2806669" cy="47542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06" y="1524596"/>
            <a:ext cx="3151812" cy="47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Neural Networks for Scoliosis Quantification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7</cp:revision>
  <dcterms:created xsi:type="dcterms:W3CDTF">2016-10-29T22:01:58Z</dcterms:created>
  <dcterms:modified xsi:type="dcterms:W3CDTF">2016-11-02T00:33:08Z</dcterms:modified>
</cp:coreProperties>
</file>