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5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8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9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7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7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4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5588-8BC4-4B22-ADAE-E90DB866E4BB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1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9503"/>
            <a:ext cx="8144134" cy="1373070"/>
          </a:xfrm>
        </p:spPr>
        <p:txBody>
          <a:bodyPr/>
          <a:lstStyle/>
          <a:p>
            <a:r>
              <a:rPr lang="en-CA" dirty="0" smtClean="0"/>
              <a:t>Neural Networks for Scoliosis Quantification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Ben Church &amp; Kyle </a:t>
            </a:r>
            <a:r>
              <a:rPr lang="en-CA" sz="3200" dirty="0" err="1" smtClean="0">
                <a:solidFill>
                  <a:schemeClr val="bg1"/>
                </a:solidFill>
              </a:rPr>
              <a:t>MacNeil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Scoliosis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Scoliosis quantification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Methods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Pre-processing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Neural network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Results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42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- Scoliosis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6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– Scoliosis quantification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0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Pre-processing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Neural network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05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</TotalTime>
  <Words>37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Neural Networks for Scoliosis Quantification</vt:lpstr>
      <vt:lpstr>Content</vt:lpstr>
      <vt:lpstr>Background - Scoliosis</vt:lpstr>
      <vt:lpstr>Background – Scoliosis quantification</vt:lpstr>
      <vt:lpstr>Methods – Pre-processing</vt:lpstr>
      <vt:lpstr>Methods – Neural network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Scoliosis Quantification</dc:title>
  <dc:creator>Ben Church</dc:creator>
  <cp:lastModifiedBy>Ben Church</cp:lastModifiedBy>
  <cp:revision>2</cp:revision>
  <dcterms:created xsi:type="dcterms:W3CDTF">2016-11-18T23:49:42Z</dcterms:created>
  <dcterms:modified xsi:type="dcterms:W3CDTF">2016-11-19T00:01:25Z</dcterms:modified>
</cp:coreProperties>
</file>