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B956-EFB6-4F5F-8887-716855B00602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BC83-5E74-41EA-A57B-1120720BAE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882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B956-EFB6-4F5F-8887-716855B00602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BC83-5E74-41EA-A57B-1120720BAE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94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B956-EFB6-4F5F-8887-716855B00602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BC83-5E74-41EA-A57B-1120720BAE5F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1690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B956-EFB6-4F5F-8887-716855B00602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BC83-5E74-41EA-A57B-1120720BAE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1519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B956-EFB6-4F5F-8887-716855B00602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BC83-5E74-41EA-A57B-1120720BAE5F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159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B956-EFB6-4F5F-8887-716855B00602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BC83-5E74-41EA-A57B-1120720BAE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183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B956-EFB6-4F5F-8887-716855B00602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BC83-5E74-41EA-A57B-1120720BAE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537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B956-EFB6-4F5F-8887-716855B00602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BC83-5E74-41EA-A57B-1120720BAE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93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B956-EFB6-4F5F-8887-716855B00602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BC83-5E74-41EA-A57B-1120720BAE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72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B956-EFB6-4F5F-8887-716855B00602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BC83-5E74-41EA-A57B-1120720BAE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375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B956-EFB6-4F5F-8887-716855B00602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BC83-5E74-41EA-A57B-1120720BAE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34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B956-EFB6-4F5F-8887-716855B00602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BC83-5E74-41EA-A57B-1120720BAE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82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B956-EFB6-4F5F-8887-716855B00602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BC83-5E74-41EA-A57B-1120720BAE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237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B956-EFB6-4F5F-8887-716855B00602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BC83-5E74-41EA-A57B-1120720BAE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22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B956-EFB6-4F5F-8887-716855B00602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BC83-5E74-41EA-A57B-1120720BAE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53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B956-EFB6-4F5F-8887-716855B00602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BC83-5E74-41EA-A57B-1120720BAE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30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1B956-EFB6-4F5F-8887-716855B00602}" type="datetimeFigureOut">
              <a:rPr lang="en-CA" smtClean="0"/>
              <a:t>18/11/2016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17BC83-5E74-41EA-A57B-1120720BAE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83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/>
                </a:solidFill>
              </a:rPr>
              <a:t>Social Behavior in Natural Computing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z="3200" dirty="0" smtClean="0">
                <a:solidFill>
                  <a:schemeClr val="tx1"/>
                </a:solidFill>
              </a:rPr>
              <a:t>Ben Church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 smtClean="0">
                <a:solidFill>
                  <a:schemeClr val="tx1"/>
                </a:solidFill>
              </a:rPr>
              <a:t>Content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14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 err="1" smtClean="0">
                <a:solidFill>
                  <a:schemeClr val="tx1"/>
                </a:solidFill>
              </a:rPr>
              <a:t>Hoverd</a:t>
            </a:r>
            <a:r>
              <a:rPr lang="en-CA" sz="5400" dirty="0" smtClean="0">
                <a:solidFill>
                  <a:schemeClr val="tx1"/>
                </a:solidFill>
              </a:rPr>
              <a:t> and Stepney 2014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dirty="0" smtClean="0">
                <a:solidFill>
                  <a:schemeClr val="tx1"/>
                </a:solidFill>
              </a:rPr>
              <a:t>Environment orientation: a structured simulation approach for agent-based complex systems</a:t>
            </a:r>
            <a:endParaRPr lang="en-CA" sz="2400" dirty="0">
              <a:solidFill>
                <a:schemeClr val="tx1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746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 err="1" smtClean="0">
                <a:solidFill>
                  <a:schemeClr val="tx1"/>
                </a:solidFill>
              </a:rPr>
              <a:t>Massaro</a:t>
            </a:r>
            <a:r>
              <a:rPr lang="en-CA" sz="5400" dirty="0" smtClean="0">
                <a:solidFill>
                  <a:schemeClr val="tx1"/>
                </a:solidFill>
              </a:rPr>
              <a:t> et al. 2014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dirty="0" smtClean="0">
                <a:solidFill>
                  <a:schemeClr val="tx1"/>
                </a:solidFill>
              </a:rPr>
              <a:t>A cognitive-inspired algorithm for growing networks</a:t>
            </a: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82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 err="1" smtClean="0">
                <a:solidFill>
                  <a:schemeClr val="tx1"/>
                </a:solidFill>
              </a:rPr>
              <a:t>Gigliotta</a:t>
            </a:r>
            <a:r>
              <a:rPr lang="en-CA" sz="5400" dirty="0" smtClean="0">
                <a:solidFill>
                  <a:schemeClr val="tx1"/>
                </a:solidFill>
              </a:rPr>
              <a:t> et al. 2014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dirty="0" smtClean="0">
                <a:solidFill>
                  <a:schemeClr val="tx1"/>
                </a:solidFill>
              </a:rPr>
              <a:t>Communication based dynamic role allocation in a group of </a:t>
            </a:r>
            <a:r>
              <a:rPr lang="en-CA" sz="2400" smtClean="0">
                <a:solidFill>
                  <a:schemeClr val="tx1"/>
                </a:solidFill>
              </a:rPr>
              <a:t>homogeneous robots</a:t>
            </a: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41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20</TotalTime>
  <Words>50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Social Behavior in Natural Computing</vt:lpstr>
      <vt:lpstr>Content</vt:lpstr>
      <vt:lpstr>Hoverd and Stepney 2014</vt:lpstr>
      <vt:lpstr>Massaro et al. 2014</vt:lpstr>
      <vt:lpstr>Gigliotta et al. 2014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Tentative title</dc:title>
  <dc:creator>Ben Church</dc:creator>
  <cp:lastModifiedBy>Ben Church</cp:lastModifiedBy>
  <cp:revision>3</cp:revision>
  <dcterms:created xsi:type="dcterms:W3CDTF">2016-11-18T23:07:50Z</dcterms:created>
  <dcterms:modified xsi:type="dcterms:W3CDTF">2016-11-18T23:28:13Z</dcterms:modified>
</cp:coreProperties>
</file>