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8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1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EE0E5773-7CF9-4DFF-9CBD-CE953D6D6496}" type="datetimeFigureOut">
              <a:rPr lang="en-CA" smtClean="0"/>
              <a:t>18/11/2016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F6BA5C8C-4D5C-40CB-9E98-AF4DFBFE4F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71812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5773-7CF9-4DFF-9CBD-CE953D6D6496}" type="datetimeFigureOut">
              <a:rPr lang="en-CA" smtClean="0"/>
              <a:t>18/11/2016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A5C8C-4D5C-40CB-9E98-AF4DFBFE4F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7505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5773-7CF9-4DFF-9CBD-CE953D6D6496}" type="datetimeFigureOut">
              <a:rPr lang="en-CA" smtClean="0"/>
              <a:t>18/11/2016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A5C8C-4D5C-40CB-9E98-AF4DFBFE4F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154528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5773-7CF9-4DFF-9CBD-CE953D6D6496}" type="datetimeFigureOut">
              <a:rPr lang="en-CA" smtClean="0"/>
              <a:t>18/11/2016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A5C8C-4D5C-40CB-9E98-AF4DFBFE4F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86652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5773-7CF9-4DFF-9CBD-CE953D6D6496}" type="datetimeFigureOut">
              <a:rPr lang="en-CA" smtClean="0"/>
              <a:t>18/11/2016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A5C8C-4D5C-40CB-9E98-AF4DFBFE4F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04568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5773-7CF9-4DFF-9CBD-CE953D6D6496}" type="datetimeFigureOut">
              <a:rPr lang="en-CA" smtClean="0"/>
              <a:t>18/11/2016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A5C8C-4D5C-40CB-9E98-AF4DFBFE4F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02259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5773-7CF9-4DFF-9CBD-CE953D6D6496}" type="datetimeFigureOut">
              <a:rPr lang="en-CA" smtClean="0"/>
              <a:t>18/11/2016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A5C8C-4D5C-40CB-9E98-AF4DFBFE4F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67087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EE0E5773-7CF9-4DFF-9CBD-CE953D6D6496}" type="datetimeFigureOut">
              <a:rPr lang="en-CA" smtClean="0"/>
              <a:t>18/11/2016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A5C8C-4D5C-40CB-9E98-AF4DFBFE4F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77051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EE0E5773-7CF9-4DFF-9CBD-CE953D6D6496}" type="datetimeFigureOut">
              <a:rPr lang="en-CA" smtClean="0"/>
              <a:t>18/11/2016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A5C8C-4D5C-40CB-9E98-AF4DFBFE4F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31601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5773-7CF9-4DFF-9CBD-CE953D6D6496}" type="datetimeFigureOut">
              <a:rPr lang="en-CA" smtClean="0"/>
              <a:t>18/11/2016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A5C8C-4D5C-40CB-9E98-AF4DFBFE4F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1741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5773-7CF9-4DFF-9CBD-CE953D6D6496}" type="datetimeFigureOut">
              <a:rPr lang="en-CA" smtClean="0"/>
              <a:t>18/11/2016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A5C8C-4D5C-40CB-9E98-AF4DFBFE4F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55217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5773-7CF9-4DFF-9CBD-CE953D6D6496}" type="datetimeFigureOut">
              <a:rPr lang="en-CA" smtClean="0"/>
              <a:t>18/11/2016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A5C8C-4D5C-40CB-9E98-AF4DFBFE4F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69237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5773-7CF9-4DFF-9CBD-CE953D6D6496}" type="datetimeFigureOut">
              <a:rPr lang="en-CA" smtClean="0"/>
              <a:t>18/11/2016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A5C8C-4D5C-40CB-9E98-AF4DFBFE4F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45955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5773-7CF9-4DFF-9CBD-CE953D6D6496}" type="datetimeFigureOut">
              <a:rPr lang="en-CA" smtClean="0"/>
              <a:t>18/11/2016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A5C8C-4D5C-40CB-9E98-AF4DFBFE4F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5594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5773-7CF9-4DFF-9CBD-CE953D6D6496}" type="datetimeFigureOut">
              <a:rPr lang="en-CA" smtClean="0"/>
              <a:t>18/11/2016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A5C8C-4D5C-40CB-9E98-AF4DFBFE4F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737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5773-7CF9-4DFF-9CBD-CE953D6D6496}" type="datetimeFigureOut">
              <a:rPr lang="en-CA" smtClean="0"/>
              <a:t>18/11/2016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A5C8C-4D5C-40CB-9E98-AF4DFBFE4F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32720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5773-7CF9-4DFF-9CBD-CE953D6D6496}" type="datetimeFigureOut">
              <a:rPr lang="en-CA" smtClean="0"/>
              <a:t>18/11/2016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A5C8C-4D5C-40CB-9E98-AF4DFBFE4F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8567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EE0E5773-7CF9-4DFF-9CBD-CE953D6D6496}" type="datetimeFigureOut">
              <a:rPr lang="en-CA" smtClean="0"/>
              <a:t>18/11/2016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CA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F6BA5C8C-4D5C-40CB-9E98-AF4DFBFE4F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212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87" r:id="rId1"/>
    <p:sldLayoutId id="2147484488" r:id="rId2"/>
    <p:sldLayoutId id="2147484489" r:id="rId3"/>
    <p:sldLayoutId id="2147484490" r:id="rId4"/>
    <p:sldLayoutId id="2147484491" r:id="rId5"/>
    <p:sldLayoutId id="2147484492" r:id="rId6"/>
    <p:sldLayoutId id="2147484493" r:id="rId7"/>
    <p:sldLayoutId id="2147484494" r:id="rId8"/>
    <p:sldLayoutId id="2147484495" r:id="rId9"/>
    <p:sldLayoutId id="2147484496" r:id="rId10"/>
    <p:sldLayoutId id="2147484497" r:id="rId11"/>
    <p:sldLayoutId id="2147484498" r:id="rId12"/>
    <p:sldLayoutId id="2147484499" r:id="rId13"/>
    <p:sldLayoutId id="2147484500" r:id="rId14"/>
    <p:sldLayoutId id="2147484501" r:id="rId15"/>
    <p:sldLayoutId id="2147484502" r:id="rId16"/>
    <p:sldLayoutId id="214748450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>
                <a:solidFill>
                  <a:schemeClr val="bg1">
                    <a:lumMod val="95000"/>
                  </a:schemeClr>
                </a:solidFill>
              </a:rPr>
              <a:t>3D Ultrasound for Scoliosis Quantification Survey</a:t>
            </a:r>
            <a:endParaRPr lang="en-CA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sz="3200" dirty="0" smtClean="0">
                <a:solidFill>
                  <a:srgbClr val="FFD129"/>
                </a:solidFill>
              </a:rPr>
              <a:t>Ben church</a:t>
            </a:r>
            <a:endParaRPr lang="en-CA" dirty="0">
              <a:solidFill>
                <a:srgbClr val="FFD1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64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Background - Scoliosis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7379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478212" cy="706964"/>
          </a:xfrm>
        </p:spPr>
        <p:txBody>
          <a:bodyPr/>
          <a:lstStyle/>
          <a:p>
            <a:r>
              <a:rPr lang="en-CA" dirty="0" smtClean="0"/>
              <a:t>Background – 3D Ultrasound for Scoliosis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5680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BlackAndYellow">
      <a:dk1>
        <a:sysClr val="windowText" lastClr="000000"/>
      </a:dk1>
      <a:lt1>
        <a:sysClr val="window" lastClr="FFFFFF"/>
      </a:lt1>
      <a:dk2>
        <a:srgbClr val="39302A"/>
      </a:dk2>
      <a:lt2>
        <a:srgbClr val="F2F2F2"/>
      </a:lt2>
      <a:accent1>
        <a:srgbClr val="FFCA08"/>
      </a:accent1>
      <a:accent2>
        <a:srgbClr val="F8931D"/>
      </a:accent2>
      <a:accent3>
        <a:srgbClr val="3F3F3F"/>
      </a:accent3>
      <a:accent4>
        <a:srgbClr val="000000"/>
      </a:accent4>
      <a:accent5>
        <a:srgbClr val="000000"/>
      </a:accent5>
      <a:accent6>
        <a:srgbClr val="262626"/>
      </a:accent6>
      <a:hlink>
        <a:srgbClr val="2998E3"/>
      </a:hlink>
      <a:folHlink>
        <a:srgbClr val="7F723D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17</TotalTime>
  <Words>17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Ion Boardroom</vt:lpstr>
      <vt:lpstr>3D Ultrasound for Scoliosis Quantification Survey</vt:lpstr>
      <vt:lpstr>Background - Scoliosis</vt:lpstr>
      <vt:lpstr>Background – 3D Ultrasound for Scoliosis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Church</dc:creator>
  <cp:lastModifiedBy>Ben Church</cp:lastModifiedBy>
  <cp:revision>4</cp:revision>
  <dcterms:created xsi:type="dcterms:W3CDTF">2016-11-18T23:30:12Z</dcterms:created>
  <dcterms:modified xsi:type="dcterms:W3CDTF">2016-11-18T23:47:45Z</dcterms:modified>
</cp:coreProperties>
</file>