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4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3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5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2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1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4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6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DA97-93BD-4298-908A-D16BBAF53BE9}" type="datetimeFigureOut">
              <a:rPr lang="en-CA" smtClean="0"/>
              <a:t>29/10/2016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20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</cp:revision>
  <dcterms:created xsi:type="dcterms:W3CDTF">2016-10-29T22:01:58Z</dcterms:created>
  <dcterms:modified xsi:type="dcterms:W3CDTF">2016-10-29T22:09:57Z</dcterms:modified>
</cp:coreProperties>
</file>