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64" r:id="rId5"/>
    <p:sldId id="265" r:id="rId6"/>
    <p:sldId id="266" r:id="rId7"/>
    <p:sldId id="260" r:id="rId8"/>
    <p:sldId id="268" r:id="rId9"/>
    <p:sldId id="269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154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192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952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285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991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7671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774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7661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C1E5588-8BC4-4B22-ADAE-E90DB866E4BB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390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59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057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9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88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15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09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44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588-8BC4-4B22-ADAE-E90DB866E4BB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20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5588-8BC4-4B22-ADAE-E90DB866E4BB}" type="datetimeFigureOut">
              <a:rPr lang="en-CA" smtClean="0"/>
              <a:t>30/11/2016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314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829503"/>
            <a:ext cx="8144134" cy="1373070"/>
          </a:xfrm>
        </p:spPr>
        <p:txBody>
          <a:bodyPr/>
          <a:lstStyle/>
          <a:p>
            <a:r>
              <a:rPr lang="en-CA" dirty="0" smtClean="0"/>
              <a:t>Neural Networks for Scoliosis Quantification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>
                <a:solidFill>
                  <a:schemeClr val="bg1"/>
                </a:solidFill>
              </a:rPr>
              <a:t>Ben Church &amp; Kyle </a:t>
            </a:r>
            <a:r>
              <a:rPr lang="en-CA" sz="3200" dirty="0" err="1" smtClean="0">
                <a:solidFill>
                  <a:schemeClr val="bg1"/>
                </a:solidFill>
              </a:rPr>
              <a:t>MacNeil</a:t>
            </a:r>
            <a:endParaRPr lang="en-C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80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/>
              <a:t>Methods – Neural network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800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84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800" dirty="0" smtClean="0"/>
              <a:t>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30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/>
              <a:t>Content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rgbClr val="000000"/>
                </a:solidFill>
              </a:rPr>
              <a:t>Background</a:t>
            </a:r>
          </a:p>
          <a:p>
            <a:pPr lvl="1"/>
            <a:r>
              <a:rPr lang="en-CA" dirty="0" smtClean="0">
                <a:solidFill>
                  <a:srgbClr val="000000"/>
                </a:solidFill>
              </a:rPr>
              <a:t>Scoliosis</a:t>
            </a:r>
          </a:p>
          <a:p>
            <a:pPr lvl="1"/>
            <a:r>
              <a:rPr lang="en-CA" dirty="0" smtClean="0">
                <a:solidFill>
                  <a:srgbClr val="000000"/>
                </a:solidFill>
              </a:rPr>
              <a:t>Assessment</a:t>
            </a:r>
          </a:p>
          <a:p>
            <a:pPr lvl="1"/>
            <a:r>
              <a:rPr lang="en-CA" dirty="0" smtClean="0">
                <a:solidFill>
                  <a:srgbClr val="000000"/>
                </a:solidFill>
              </a:rPr>
              <a:t>Tracked </a:t>
            </a:r>
            <a:r>
              <a:rPr lang="en-CA" dirty="0" smtClean="0">
                <a:solidFill>
                  <a:srgbClr val="000000"/>
                </a:solidFill>
              </a:rPr>
              <a:t>ultrasound</a:t>
            </a:r>
          </a:p>
          <a:p>
            <a:r>
              <a:rPr lang="en-CA" dirty="0" smtClean="0">
                <a:solidFill>
                  <a:srgbClr val="000000"/>
                </a:solidFill>
              </a:rPr>
              <a:t>Motivation</a:t>
            </a:r>
            <a:endParaRPr lang="en-CA" dirty="0" smtClean="0">
              <a:solidFill>
                <a:srgbClr val="000000"/>
              </a:solidFill>
            </a:endParaRPr>
          </a:p>
          <a:p>
            <a:r>
              <a:rPr lang="en-CA" dirty="0" smtClean="0">
                <a:solidFill>
                  <a:srgbClr val="000000"/>
                </a:solidFill>
              </a:rPr>
              <a:t>Methods</a:t>
            </a:r>
          </a:p>
          <a:p>
            <a:pPr lvl="1"/>
            <a:r>
              <a:rPr lang="en-CA" dirty="0" smtClean="0">
                <a:solidFill>
                  <a:srgbClr val="000000"/>
                </a:solidFill>
              </a:rPr>
              <a:t>Pre-processing</a:t>
            </a:r>
          </a:p>
          <a:p>
            <a:pPr lvl="1"/>
            <a:r>
              <a:rPr lang="en-CA" dirty="0" smtClean="0">
                <a:solidFill>
                  <a:srgbClr val="000000"/>
                </a:solidFill>
              </a:rPr>
              <a:t>Neural network</a:t>
            </a:r>
          </a:p>
          <a:p>
            <a:r>
              <a:rPr lang="en-CA" dirty="0" smtClean="0">
                <a:solidFill>
                  <a:srgbClr val="000000"/>
                </a:solidFill>
              </a:rPr>
              <a:t>Results</a:t>
            </a:r>
          </a:p>
          <a:p>
            <a:r>
              <a:rPr lang="en-CA" dirty="0" smtClean="0">
                <a:solidFill>
                  <a:srgbClr val="000000"/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6429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/>
              <a:t>Background - Scoliosis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832205" cy="3599316"/>
          </a:xfrm>
        </p:spPr>
        <p:txBody>
          <a:bodyPr>
            <a:normAutofit/>
          </a:bodyPr>
          <a:lstStyle/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Pathological spinal curvature</a:t>
            </a:r>
          </a:p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Develops during growth</a:t>
            </a:r>
          </a:p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Must be monitored</a:t>
            </a:r>
            <a:endParaRPr lang="en-CA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9" t="1143" r="26779" b="2095"/>
          <a:stretch/>
        </p:blipFill>
        <p:spPr>
          <a:xfrm>
            <a:off x="7376159" y="1692789"/>
            <a:ext cx="2525487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4996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Background –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832205" cy="3599316"/>
          </a:xfrm>
        </p:spPr>
        <p:txBody>
          <a:bodyPr>
            <a:normAutofit/>
          </a:bodyPr>
          <a:lstStyle/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X-ray imaging is the </a:t>
            </a:r>
            <a:b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gold-standard</a:t>
            </a:r>
          </a:p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Measure Cobb angle from X-ray, quantifying severity</a:t>
            </a:r>
            <a:endParaRPr lang="en-CA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9" t="1143" r="26779" b="2095"/>
          <a:stretch/>
        </p:blipFill>
        <p:spPr>
          <a:xfrm>
            <a:off x="7376159" y="1692789"/>
            <a:ext cx="2525487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37" y="1692789"/>
            <a:ext cx="2440731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Connector 7"/>
          <p:cNvCxnSpPr/>
          <p:nvPr/>
        </p:nvCxnSpPr>
        <p:spPr>
          <a:xfrm flipH="1">
            <a:off x="7878618" y="2613891"/>
            <a:ext cx="785091" cy="24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7850909" y="3934691"/>
            <a:ext cx="775855" cy="29556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2603511">
            <a:off x="6602887" y="2595828"/>
            <a:ext cx="1698845" cy="1698669"/>
          </a:xfrm>
          <a:prstGeom prst="arc">
            <a:avLst/>
          </a:prstGeom>
          <a:ln w="381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906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8" t="1252" r="28927" b="2370"/>
          <a:stretch/>
        </p:blipFill>
        <p:spPr>
          <a:xfrm>
            <a:off x="7380514" y="1698171"/>
            <a:ext cx="2536372" cy="4691743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/>
              <a:t>Background – Tracked ultrasound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832205" cy="3599316"/>
          </a:xfrm>
        </p:spPr>
        <p:txBody>
          <a:bodyPr>
            <a:normAutofit/>
          </a:bodyPr>
          <a:lstStyle/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Risks of cumulative X-ray exposure have motivated use of 3D ultrasound</a:t>
            </a:r>
          </a:p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Provides landmark locations rather than macroscopic visualization</a:t>
            </a:r>
          </a:p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Curvature extracted from landmark locations</a:t>
            </a:r>
            <a:endParaRPr lang="en-CA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9" t="1143" r="26779" b="2095"/>
          <a:stretch/>
        </p:blipFill>
        <p:spPr>
          <a:xfrm>
            <a:off x="7376159" y="1692789"/>
            <a:ext cx="2525487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37" y="1692789"/>
            <a:ext cx="2440731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0" t="991" r="28711" b="2240"/>
          <a:stretch/>
        </p:blipFill>
        <p:spPr>
          <a:xfrm>
            <a:off x="7369629" y="1687286"/>
            <a:ext cx="2536371" cy="4702628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0" name="Straight Connector 9"/>
          <p:cNvCxnSpPr/>
          <p:nvPr/>
        </p:nvCxnSpPr>
        <p:spPr>
          <a:xfrm flipH="1">
            <a:off x="8436429" y="2612571"/>
            <a:ext cx="664028" cy="19594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8414657" y="4343400"/>
            <a:ext cx="511629" cy="16328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849176">
            <a:off x="6273969" y="2264240"/>
            <a:ext cx="2572308" cy="3015630"/>
          </a:xfrm>
          <a:prstGeom prst="arc">
            <a:avLst>
              <a:gd name="adj1" fmla="val 17125809"/>
              <a:gd name="adj2" fmla="val 21517440"/>
            </a:avLst>
          </a:prstGeom>
          <a:ln w="381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5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3" t="2408" r="30322" b="4201"/>
          <a:stretch/>
        </p:blipFill>
        <p:spPr>
          <a:xfrm>
            <a:off x="6256668" y="590310"/>
            <a:ext cx="3023473" cy="5875804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/>
              <a:t>Motivation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832205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 expected error types:</a:t>
            </a:r>
          </a:p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Missing points</a:t>
            </a:r>
          </a:p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Misplaced points</a:t>
            </a:r>
          </a:p>
          <a:p>
            <a:r>
              <a:rPr lang="en-CA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Random noise</a:t>
            </a:r>
            <a:endParaRPr lang="en-CA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CA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2" t="6172" r="31884" b="7505"/>
          <a:stretch/>
        </p:blipFill>
        <p:spPr>
          <a:xfrm>
            <a:off x="6270172" y="599816"/>
            <a:ext cx="3004457" cy="5866297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7" t="9336" r="32343" b="4292"/>
          <a:stretch/>
        </p:blipFill>
        <p:spPr>
          <a:xfrm>
            <a:off x="6257977" y="607946"/>
            <a:ext cx="3013965" cy="5847281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2" t="244" r="29262" b="2592"/>
          <a:stretch/>
        </p:blipFill>
        <p:spPr>
          <a:xfrm>
            <a:off x="6259286" y="587553"/>
            <a:ext cx="3004457" cy="5856789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0832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/>
              <a:t>Methods – Pre-processing</a:t>
            </a:r>
            <a:endParaRPr lang="en-CA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94" y="2084680"/>
            <a:ext cx="8478613" cy="4414091"/>
          </a:xfrm>
        </p:spPr>
      </p:pic>
    </p:spTree>
    <p:extLst>
      <p:ext uri="{BB962C8B-B14F-4D97-AF65-F5344CB8AC3E}">
        <p14:creationId xmlns:p14="http://schemas.microsoft.com/office/powerpoint/2010/main" val="411580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2" t="2382" r="32450" b="4970"/>
          <a:stretch/>
        </p:blipFill>
        <p:spPr>
          <a:xfrm>
            <a:off x="4366020" y="713777"/>
            <a:ext cx="2589951" cy="5477192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4" t="2172" r="32365" b="5129"/>
          <a:stretch/>
        </p:blipFill>
        <p:spPr>
          <a:xfrm>
            <a:off x="7631736" y="710782"/>
            <a:ext cx="2571184" cy="5480187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8" t="2784" r="32801" b="4647"/>
          <a:stretch/>
        </p:blipFill>
        <p:spPr>
          <a:xfrm>
            <a:off x="1179512" y="729551"/>
            <a:ext cx="2589951" cy="5461418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106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25873 0.0002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30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-0.26536 -7.40741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2" t="2382" r="32450" b="4970"/>
          <a:stretch/>
        </p:blipFill>
        <p:spPr>
          <a:xfrm>
            <a:off x="4366020" y="713777"/>
            <a:ext cx="2589951" cy="5477192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7866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-0.29284 0.0013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4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lackAndGreen">
      <a:dk1>
        <a:sysClr val="windowText" lastClr="000000"/>
      </a:dk1>
      <a:lt1>
        <a:srgbClr val="FFFFFF"/>
      </a:lt1>
      <a:dk2>
        <a:srgbClr val="FFFFFF"/>
      </a:dk2>
      <a:lt2>
        <a:srgbClr val="FFFFFF"/>
      </a:lt2>
      <a:accent1>
        <a:srgbClr val="0BB13E"/>
      </a:accent1>
      <a:accent2>
        <a:srgbClr val="EACA4F"/>
      </a:accent2>
      <a:accent3>
        <a:srgbClr val="FD9850"/>
      </a:accent3>
      <a:accent4>
        <a:srgbClr val="F46442"/>
      </a:accent4>
      <a:accent5>
        <a:srgbClr val="0BB13E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334</TotalTime>
  <Words>90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Neural Networks for Scoliosis Quantification</vt:lpstr>
      <vt:lpstr>Content</vt:lpstr>
      <vt:lpstr>Background - Scoliosis</vt:lpstr>
      <vt:lpstr>Background – Assessment</vt:lpstr>
      <vt:lpstr>Background – Tracked ultrasound</vt:lpstr>
      <vt:lpstr>Motivation</vt:lpstr>
      <vt:lpstr>Methods – Pre-processing</vt:lpstr>
      <vt:lpstr>PowerPoint Presentation</vt:lpstr>
      <vt:lpstr>PowerPoint Presentation</vt:lpstr>
      <vt:lpstr>Methods – Neural network</vt:lpstr>
      <vt:lpstr>Results</vt:lpstr>
      <vt:lpstr>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for Scoliosis Quantification</dc:title>
  <dc:creator>Ben Church</dc:creator>
  <cp:lastModifiedBy>Ben Church</cp:lastModifiedBy>
  <cp:revision>23</cp:revision>
  <dcterms:created xsi:type="dcterms:W3CDTF">2016-11-18T23:49:42Z</dcterms:created>
  <dcterms:modified xsi:type="dcterms:W3CDTF">2016-11-30T17:48:25Z</dcterms:modified>
</cp:coreProperties>
</file>