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1" r:id="rId1"/>
  </p:sldMasterIdLst>
  <p:sldIdLst>
    <p:sldId id="256" r:id="rId2"/>
    <p:sldId id="259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109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0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48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43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17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8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45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51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6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30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279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282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1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59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289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3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5773-7CF9-4DFF-9CBD-CE953D6D6496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3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  <p:sldLayoutId id="2147484533" r:id="rId12"/>
    <p:sldLayoutId id="2147484534" r:id="rId13"/>
    <p:sldLayoutId id="2147484535" r:id="rId14"/>
    <p:sldLayoutId id="2147484536" r:id="rId15"/>
    <p:sldLayoutId id="2147484537" r:id="rId16"/>
    <p:sldLayoutId id="21474845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3D Ultrasound for Scoliosis Quantification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400" dirty="0" smtClean="0">
                <a:solidFill>
                  <a:schemeClr val="bg1"/>
                </a:solidFill>
              </a:rPr>
              <a:t>Ben </a:t>
            </a:r>
            <a:r>
              <a:rPr lang="en-CA" sz="4400" dirty="0" smtClean="0">
                <a:solidFill>
                  <a:schemeClr val="bg1"/>
                </a:solidFill>
              </a:rPr>
              <a:t>Church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 smtClean="0">
                <a:solidFill>
                  <a:schemeClr val="tx1"/>
                </a:solidFill>
              </a:rPr>
              <a:t>Contents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Scoliosis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3D ultrasound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- Scoliosis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Pathological spinal curvature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Develops during growth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Must be monitored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96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X-ray imaging is the </a:t>
            </a:r>
            <a:b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gold-standard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Measure Cobb angle from X-ray, quantifying severity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7878618" y="2613891"/>
            <a:ext cx="785091" cy="24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50909" y="3934691"/>
            <a:ext cx="775855" cy="2955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2603511">
            <a:off x="6602887" y="2595828"/>
            <a:ext cx="1698845" cy="1698669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7380514" y="16981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– Tracked ultrasound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Risks of cumulative X-ray exposure have motivated use of 3D ultrasound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Provides landmark locations rather than macroscopic visualization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Curvature extracted from landmark locations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0" t="991" r="28711" b="2240"/>
          <a:stretch/>
        </p:blipFill>
        <p:spPr>
          <a:xfrm>
            <a:off x="7369629" y="1687286"/>
            <a:ext cx="2536371" cy="470262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Connector 9"/>
          <p:cNvCxnSpPr/>
          <p:nvPr/>
        </p:nvCxnSpPr>
        <p:spPr>
          <a:xfrm flipH="1">
            <a:off x="8436429" y="26125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14657" y="43434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849176">
            <a:off x="6273969" y="22642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2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Do the papers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smtClean="0">
                <a:solidFill>
                  <a:schemeClr val="bg1"/>
                </a:solidFill>
              </a:rPr>
              <a:t>s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384</TotalTime>
  <Words>62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3D Ultrasound for Scoliosis Quantification</vt:lpstr>
      <vt:lpstr>Contents</vt:lpstr>
      <vt:lpstr>Background - Scoliosis</vt:lpstr>
      <vt:lpstr>Background – Assessment</vt:lpstr>
      <vt:lpstr>Background – Tracked ultrasound</vt:lpstr>
      <vt:lpstr>Do the papers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15</cp:revision>
  <dcterms:created xsi:type="dcterms:W3CDTF">2016-11-18T23:30:12Z</dcterms:created>
  <dcterms:modified xsi:type="dcterms:W3CDTF">2016-11-30T17:48:21Z</dcterms:modified>
</cp:coreProperties>
</file>