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4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3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5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2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1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4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6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DA97-93BD-4298-908A-D16BBAF53BE9}" type="datetimeFigureOut">
              <a:rPr lang="en-CA" smtClean="0"/>
              <a:t>03/11/2016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28B2-9655-4C74-9E82-DC44964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Neural Networks for Scoliosis Quantification</a:t>
            </a:r>
            <a:endParaRPr lang="en-CA" dirty="0"/>
          </a:p>
        </p:txBody>
      </p:sp>
      <p:grpSp>
        <p:nvGrpSpPr>
          <p:cNvPr id="53" name="Group 52"/>
          <p:cNvGrpSpPr/>
          <p:nvPr/>
        </p:nvGrpSpPr>
        <p:grpSpPr>
          <a:xfrm>
            <a:off x="9518063" y="1822145"/>
            <a:ext cx="2037806" cy="1122181"/>
            <a:chOff x="9248503" y="1828797"/>
            <a:chExt cx="2037806" cy="1122181"/>
          </a:xfrm>
        </p:grpSpPr>
        <p:sp>
          <p:nvSpPr>
            <p:cNvPr id="13" name="Rectangle 12"/>
            <p:cNvSpPr/>
            <p:nvPr/>
          </p:nvSpPr>
          <p:spPr>
            <a:xfrm>
              <a:off x="9248503" y="1828797"/>
              <a:ext cx="2037806" cy="112218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48503" y="1974388"/>
              <a:ext cx="2037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Pre-processing module</a:t>
              </a:r>
              <a:endParaRPr lang="en-CA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30934" y="1532834"/>
            <a:ext cx="3500440" cy="4179989"/>
            <a:chOff x="5035102" y="1515417"/>
            <a:chExt cx="3500440" cy="41799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4" r="5513" b="2189"/>
            <a:stretch/>
          </p:blipFill>
          <p:spPr>
            <a:xfrm>
              <a:off x="5035102" y="1515417"/>
              <a:ext cx="3422063" cy="4179989"/>
            </a:xfrm>
            <a:prstGeom prst="rect">
              <a:avLst/>
            </a:prstGeom>
          </p:spPr>
        </p:pic>
        <p:cxnSp>
          <p:nvCxnSpPr>
            <p:cNvPr id="16" name="Curved Connector 15"/>
            <p:cNvCxnSpPr/>
            <p:nvPr/>
          </p:nvCxnSpPr>
          <p:spPr>
            <a:xfrm flipV="1">
              <a:off x="6096000" y="2805385"/>
              <a:ext cx="2361165" cy="2132375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flipV="1">
              <a:off x="6017623" y="2681896"/>
              <a:ext cx="2439542" cy="2342605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flipV="1">
              <a:off x="5826034" y="2638697"/>
              <a:ext cx="2631131" cy="1863634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flipV="1">
              <a:off x="6746133" y="2840980"/>
              <a:ext cx="1711032" cy="1030593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flipV="1">
              <a:off x="6557554" y="2555965"/>
              <a:ext cx="1977988" cy="1259003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flipV="1">
              <a:off x="7546548" y="2464527"/>
              <a:ext cx="910617" cy="284253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flipV="1">
              <a:off x="7141599" y="2383761"/>
              <a:ext cx="1330610" cy="457220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flipV="1">
              <a:off x="6542510" y="2301029"/>
              <a:ext cx="1914655" cy="884437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flipV="1">
              <a:off x="6017623" y="2194560"/>
              <a:ext cx="2439542" cy="1306286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>
              <a:off x="6557554" y="1907177"/>
              <a:ext cx="1899611" cy="12700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flipV="1">
              <a:off x="6653349" y="1966142"/>
              <a:ext cx="1818860" cy="33575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flipV="1">
              <a:off x="5826034" y="2024742"/>
              <a:ext cx="2709508" cy="135233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flipV="1">
              <a:off x="6096000" y="2147311"/>
              <a:ext cx="2361165" cy="725008"/>
            </a:xfrm>
            <a:prstGeom prst="curved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V="1">
              <a:off x="5304662" y="2082449"/>
              <a:ext cx="3152503" cy="1931411"/>
            </a:xfrm>
            <a:prstGeom prst="curvedConnector3">
              <a:avLst>
                <a:gd name="adj1" fmla="val 4116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ight Brace 51"/>
          <p:cNvSpPr/>
          <p:nvPr/>
        </p:nvSpPr>
        <p:spPr>
          <a:xfrm>
            <a:off x="8781172" y="1798717"/>
            <a:ext cx="78377" cy="1135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ight Arrow 53"/>
          <p:cNvSpPr/>
          <p:nvPr/>
        </p:nvSpPr>
        <p:spPr>
          <a:xfrm>
            <a:off x="9026802" y="2185113"/>
            <a:ext cx="442589" cy="361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8" name="Group 57"/>
          <p:cNvGrpSpPr/>
          <p:nvPr/>
        </p:nvGrpSpPr>
        <p:grpSpPr>
          <a:xfrm>
            <a:off x="9507583" y="3658209"/>
            <a:ext cx="2048286" cy="1122181"/>
            <a:chOff x="9315994" y="3600814"/>
            <a:chExt cx="2048286" cy="1122181"/>
          </a:xfrm>
        </p:grpSpPr>
        <p:sp>
          <p:nvSpPr>
            <p:cNvPr id="56" name="Rectangle 55"/>
            <p:cNvSpPr/>
            <p:nvPr/>
          </p:nvSpPr>
          <p:spPr>
            <a:xfrm>
              <a:off x="9315994" y="3600814"/>
              <a:ext cx="2037806" cy="112218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26474" y="3746407"/>
              <a:ext cx="20378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Neural network</a:t>
              </a:r>
              <a:endParaRPr lang="en-CA" sz="2400" dirty="0"/>
            </a:p>
          </p:txBody>
        </p:sp>
      </p:grpSp>
      <p:sp>
        <p:nvSpPr>
          <p:cNvPr id="59" name="Down Arrow 58"/>
          <p:cNvSpPr/>
          <p:nvPr/>
        </p:nvSpPr>
        <p:spPr>
          <a:xfrm>
            <a:off x="10271199" y="3081208"/>
            <a:ext cx="475264" cy="4836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4" name="Group 83"/>
          <p:cNvGrpSpPr/>
          <p:nvPr/>
        </p:nvGrpSpPr>
        <p:grpSpPr>
          <a:xfrm>
            <a:off x="701680" y="1524125"/>
            <a:ext cx="3177767" cy="4179990"/>
            <a:chOff x="1384401" y="1515416"/>
            <a:chExt cx="3177767" cy="4179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1384401" y="1515416"/>
              <a:ext cx="3177767" cy="417999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2669167" y="2193000"/>
              <a:ext cx="600892" cy="7228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112269" y="3944982"/>
              <a:ext cx="807406" cy="56605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13055073">
              <a:off x="2697746" y="2743665"/>
              <a:ext cx="1150858" cy="1405500"/>
            </a:xfrm>
            <a:prstGeom prst="arc">
              <a:avLst>
                <a:gd name="adj1" fmla="val 16200000"/>
                <a:gd name="adj2" fmla="val 26047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4" name="Oval 73"/>
          <p:cNvSpPr/>
          <p:nvPr/>
        </p:nvSpPr>
        <p:spPr>
          <a:xfrm>
            <a:off x="9855226" y="5247311"/>
            <a:ext cx="1332411" cy="128886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endParaRPr lang="en-CA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9586" y="5673468"/>
            <a:ext cx="26734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Ideal landmark data</a:t>
            </a:r>
            <a:endParaRPr lang="en-CA" sz="2400" dirty="0"/>
          </a:p>
        </p:txBody>
      </p:sp>
      <p:sp>
        <p:nvSpPr>
          <p:cNvPr id="90" name="Striped Right Arrow 89"/>
          <p:cNvSpPr/>
          <p:nvPr/>
        </p:nvSpPr>
        <p:spPr>
          <a:xfrm>
            <a:off x="3988532" y="3237349"/>
            <a:ext cx="1191677" cy="115523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/>
          <p:cNvSpPr txBox="1"/>
          <p:nvPr/>
        </p:nvSpPr>
        <p:spPr>
          <a:xfrm>
            <a:off x="3821032" y="2090012"/>
            <a:ext cx="159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Ultrasound error simulation</a:t>
            </a:r>
            <a:endParaRPr lang="en-CA" sz="2400" dirty="0"/>
          </a:p>
        </p:txBody>
      </p:sp>
      <p:cxnSp>
        <p:nvCxnSpPr>
          <p:cNvPr id="93" name="Curved Connector 92"/>
          <p:cNvCxnSpPr>
            <a:stCxn id="56" idx="2"/>
            <a:endCxn id="74" idx="0"/>
          </p:cNvCxnSpPr>
          <p:nvPr/>
        </p:nvCxnSpPr>
        <p:spPr>
          <a:xfrm rot="5400000">
            <a:off x="10290499" y="5011323"/>
            <a:ext cx="466921" cy="5054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9154" y="6255605"/>
            <a:ext cx="26699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Ground-truth angle</a:t>
            </a:r>
            <a:endParaRPr lang="en-CA" sz="2400" dirty="0"/>
          </a:p>
        </p:txBody>
      </p:sp>
      <p:sp>
        <p:nvSpPr>
          <p:cNvPr id="32" name="Freeform 31"/>
          <p:cNvSpPr/>
          <p:nvPr/>
        </p:nvSpPr>
        <p:spPr>
          <a:xfrm>
            <a:off x="3464438" y="5660571"/>
            <a:ext cx="6393665" cy="663258"/>
          </a:xfrm>
          <a:custGeom>
            <a:avLst/>
            <a:gdLst>
              <a:gd name="connsiteX0" fmla="*/ 36408 w 6393665"/>
              <a:gd name="connsiteY0" fmla="*/ 0 h 663258"/>
              <a:gd name="connsiteX1" fmla="*/ 53825 w 6393665"/>
              <a:gd name="connsiteY1" fmla="*/ 513806 h 663258"/>
              <a:gd name="connsiteX2" fmla="*/ 550213 w 6393665"/>
              <a:gd name="connsiteY2" fmla="*/ 635726 h 663258"/>
              <a:gd name="connsiteX3" fmla="*/ 3058282 w 6393665"/>
              <a:gd name="connsiteY3" fmla="*/ 661852 h 663258"/>
              <a:gd name="connsiteX4" fmla="*/ 5383471 w 6393665"/>
              <a:gd name="connsiteY4" fmla="*/ 618309 h 663258"/>
              <a:gd name="connsiteX5" fmla="*/ 5505391 w 6393665"/>
              <a:gd name="connsiteY5" fmla="*/ 287383 h 663258"/>
              <a:gd name="connsiteX6" fmla="*/ 6393665 w 6393665"/>
              <a:gd name="connsiteY6" fmla="*/ 243840 h 66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3665" h="663258">
                <a:moveTo>
                  <a:pt x="36408" y="0"/>
                </a:moveTo>
                <a:cubicBezTo>
                  <a:pt x="2299" y="203926"/>
                  <a:pt x="-31809" y="407852"/>
                  <a:pt x="53825" y="513806"/>
                </a:cubicBezTo>
                <a:cubicBezTo>
                  <a:pt x="139459" y="619760"/>
                  <a:pt x="49470" y="611052"/>
                  <a:pt x="550213" y="635726"/>
                </a:cubicBezTo>
                <a:cubicBezTo>
                  <a:pt x="1050956" y="660400"/>
                  <a:pt x="2252739" y="664755"/>
                  <a:pt x="3058282" y="661852"/>
                </a:cubicBezTo>
                <a:cubicBezTo>
                  <a:pt x="3863825" y="658949"/>
                  <a:pt x="4975620" y="680720"/>
                  <a:pt x="5383471" y="618309"/>
                </a:cubicBezTo>
                <a:cubicBezTo>
                  <a:pt x="5791322" y="555898"/>
                  <a:pt x="5337025" y="349795"/>
                  <a:pt x="5505391" y="287383"/>
                </a:cubicBezTo>
                <a:cubicBezTo>
                  <a:pt x="5673757" y="224972"/>
                  <a:pt x="6033711" y="234406"/>
                  <a:pt x="6393665" y="24384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5507471" y="5660912"/>
            <a:ext cx="315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Realistic landmark data</a:t>
            </a:r>
            <a:endParaRPr lang="en-CA" sz="2400" dirty="0"/>
          </a:p>
        </p:txBody>
      </p:sp>
      <p:sp>
        <p:nvSpPr>
          <p:cNvPr id="34" name="Freeform 33"/>
          <p:cNvSpPr/>
          <p:nvPr/>
        </p:nvSpPr>
        <p:spPr>
          <a:xfrm>
            <a:off x="1976846" y="3320107"/>
            <a:ext cx="1574562" cy="2401424"/>
          </a:xfrm>
          <a:custGeom>
            <a:avLst/>
            <a:gdLst>
              <a:gd name="connsiteX0" fmla="*/ 0 w 1574562"/>
              <a:gd name="connsiteY0" fmla="*/ 23984 h 2401424"/>
              <a:gd name="connsiteX1" fmla="*/ 696685 w 1574562"/>
              <a:gd name="connsiteY1" fmla="*/ 41402 h 2401424"/>
              <a:gd name="connsiteX2" fmla="*/ 1132114 w 1574562"/>
              <a:gd name="connsiteY2" fmla="*/ 407162 h 2401424"/>
              <a:gd name="connsiteX3" fmla="*/ 1550125 w 1574562"/>
              <a:gd name="connsiteY3" fmla="*/ 1791824 h 2401424"/>
              <a:gd name="connsiteX4" fmla="*/ 1524000 w 1574562"/>
              <a:gd name="connsiteY4" fmla="*/ 2401424 h 240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62" h="2401424">
                <a:moveTo>
                  <a:pt x="0" y="23984"/>
                </a:moveTo>
                <a:cubicBezTo>
                  <a:pt x="253999" y="761"/>
                  <a:pt x="507999" y="-22461"/>
                  <a:pt x="696685" y="41402"/>
                </a:cubicBezTo>
                <a:cubicBezTo>
                  <a:pt x="885371" y="105265"/>
                  <a:pt x="989874" y="115425"/>
                  <a:pt x="1132114" y="407162"/>
                </a:cubicBezTo>
                <a:cubicBezTo>
                  <a:pt x="1274354" y="698899"/>
                  <a:pt x="1484811" y="1459447"/>
                  <a:pt x="1550125" y="1791824"/>
                </a:cubicBezTo>
                <a:cubicBezTo>
                  <a:pt x="1615439" y="2124201"/>
                  <a:pt x="1529806" y="2257733"/>
                  <a:pt x="1524000" y="2401424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9879466" y="5639866"/>
            <a:ext cx="1319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ysClr val="windowText" lastClr="000000"/>
                </a:solidFill>
              </a:rPr>
              <a:t>Compare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6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Neural Networks for Scoliosis Quantification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21</cp:revision>
  <dcterms:created xsi:type="dcterms:W3CDTF">2016-10-29T22:01:58Z</dcterms:created>
  <dcterms:modified xsi:type="dcterms:W3CDTF">2016-11-03T17:56:17Z</dcterms:modified>
</cp:coreProperties>
</file>