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0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78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5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4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76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4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47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5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80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73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4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721D-0424-4701-9427-6A60784BC223}" type="datetimeFigureOut">
              <a:rPr lang="en-CA" smtClean="0"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96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536217" y="528140"/>
            <a:ext cx="11307440" cy="6100403"/>
            <a:chOff x="536217" y="528140"/>
            <a:chExt cx="11307440" cy="6100403"/>
          </a:xfrm>
        </p:grpSpPr>
        <p:grpSp>
          <p:nvGrpSpPr>
            <p:cNvPr id="2" name="Group 1"/>
            <p:cNvGrpSpPr/>
            <p:nvPr/>
          </p:nvGrpSpPr>
          <p:grpSpPr>
            <a:xfrm>
              <a:off x="536217" y="531347"/>
              <a:ext cx="3177767" cy="4179990"/>
              <a:chOff x="1384401" y="1515416"/>
              <a:chExt cx="3177767" cy="417999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20" r="11972" b="5432"/>
              <a:stretch/>
            </p:blipFill>
            <p:spPr>
              <a:xfrm>
                <a:off x="1384401" y="1515416"/>
                <a:ext cx="3177767" cy="4179990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>
                <a:off x="2669167" y="2193000"/>
                <a:ext cx="600892" cy="72281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2112269" y="3944982"/>
                <a:ext cx="807406" cy="56605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/>
              <p:cNvSpPr/>
              <p:nvPr/>
            </p:nvSpPr>
            <p:spPr>
              <a:xfrm rot="13055073">
                <a:off x="2697746" y="2743665"/>
                <a:ext cx="1150858" cy="1405500"/>
              </a:xfrm>
              <a:prstGeom prst="arc">
                <a:avLst>
                  <a:gd name="adj1" fmla="val 16200000"/>
                  <a:gd name="adj2" fmla="val 2604794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84684" y="4689400"/>
              <a:ext cx="267348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Original scan 2n 3D coordinates</a:t>
              </a:r>
              <a:endParaRPr lang="en-CA" sz="2400" dirty="0"/>
            </a:p>
          </p:txBody>
        </p:sp>
        <p:sp>
          <p:nvSpPr>
            <p:cNvPr id="8" name="Striped Right Arrow 7"/>
            <p:cNvSpPr/>
            <p:nvPr/>
          </p:nvSpPr>
          <p:spPr>
            <a:xfrm>
              <a:off x="3807073" y="2479704"/>
              <a:ext cx="1566116" cy="1155236"/>
            </a:xfrm>
            <a:prstGeom prst="strip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911" y="1631349"/>
              <a:ext cx="18729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smtClean="0"/>
                <a:t>Landmark set extrapolation</a:t>
              </a:r>
              <a:endParaRPr lang="en-CA" sz="24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889760" y="2277287"/>
              <a:ext cx="1574562" cy="2427550"/>
            </a:xfrm>
            <a:custGeom>
              <a:avLst/>
              <a:gdLst>
                <a:gd name="connsiteX0" fmla="*/ 0 w 1574562"/>
                <a:gd name="connsiteY0" fmla="*/ 23984 h 2401424"/>
                <a:gd name="connsiteX1" fmla="*/ 696685 w 1574562"/>
                <a:gd name="connsiteY1" fmla="*/ 41402 h 2401424"/>
                <a:gd name="connsiteX2" fmla="*/ 1132114 w 1574562"/>
                <a:gd name="connsiteY2" fmla="*/ 407162 h 2401424"/>
                <a:gd name="connsiteX3" fmla="*/ 1550125 w 1574562"/>
                <a:gd name="connsiteY3" fmla="*/ 1791824 h 2401424"/>
                <a:gd name="connsiteX4" fmla="*/ 1524000 w 1574562"/>
                <a:gd name="connsiteY4" fmla="*/ 2401424 h 2401424"/>
                <a:gd name="connsiteX0" fmla="*/ 0 w 1574562"/>
                <a:gd name="connsiteY0" fmla="*/ 23984 h 2427550"/>
                <a:gd name="connsiteX1" fmla="*/ 696685 w 1574562"/>
                <a:gd name="connsiteY1" fmla="*/ 41402 h 2427550"/>
                <a:gd name="connsiteX2" fmla="*/ 1132114 w 1574562"/>
                <a:gd name="connsiteY2" fmla="*/ 407162 h 2427550"/>
                <a:gd name="connsiteX3" fmla="*/ 1550125 w 1574562"/>
                <a:gd name="connsiteY3" fmla="*/ 1791824 h 2427550"/>
                <a:gd name="connsiteX4" fmla="*/ 1524000 w 1574562"/>
                <a:gd name="connsiteY4" fmla="*/ 2427550 h 242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562" h="2427550">
                  <a:moveTo>
                    <a:pt x="0" y="23984"/>
                  </a:moveTo>
                  <a:cubicBezTo>
                    <a:pt x="253999" y="761"/>
                    <a:pt x="507999" y="-22461"/>
                    <a:pt x="696685" y="41402"/>
                  </a:cubicBezTo>
                  <a:cubicBezTo>
                    <a:pt x="885371" y="105265"/>
                    <a:pt x="989874" y="115425"/>
                    <a:pt x="1132114" y="407162"/>
                  </a:cubicBezTo>
                  <a:cubicBezTo>
                    <a:pt x="1274354" y="698899"/>
                    <a:pt x="1484811" y="1459447"/>
                    <a:pt x="1550125" y="1791824"/>
                  </a:cubicBezTo>
                  <a:cubicBezTo>
                    <a:pt x="1615439" y="2124201"/>
                    <a:pt x="1529806" y="2283859"/>
                    <a:pt x="1524000" y="242755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843" y="528140"/>
              <a:ext cx="3609614" cy="418319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88274" y="5787312"/>
              <a:ext cx="26699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Ground-truth angle</a:t>
              </a:r>
              <a:endParaRPr lang="en-CA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9155" y="4708206"/>
              <a:ext cx="53042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Completed set 2*17 = 34 3D points</a:t>
              </a:r>
              <a:endParaRPr lang="en-CA" sz="2400" dirty="0"/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9218111" y="528140"/>
              <a:ext cx="664682" cy="4248513"/>
            </a:xfrm>
            <a:prstGeom prst="rightBrace">
              <a:avLst>
                <a:gd name="adj1" fmla="val 8333"/>
                <a:gd name="adj2" fmla="val 1023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98080" y="4145280"/>
              <a:ext cx="1602377" cy="24384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2377" h="243840">
                  <a:moveTo>
                    <a:pt x="0" y="0"/>
                  </a:moveTo>
                  <a:cubicBezTo>
                    <a:pt x="219165" y="75474"/>
                    <a:pt x="438331" y="150949"/>
                    <a:pt x="705394" y="191589"/>
                  </a:cubicBezTo>
                  <a:cubicBezTo>
                    <a:pt x="972457" y="232229"/>
                    <a:pt x="1468845" y="223520"/>
                    <a:pt x="1602377" y="2438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696891" y="4416694"/>
              <a:ext cx="2403565" cy="20029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2403565"/>
                <a:gd name="connsiteY0" fmla="*/ 0 h 204361"/>
                <a:gd name="connsiteX1" fmla="*/ 705394 w 2403565"/>
                <a:gd name="connsiteY1" fmla="*/ 191589 h 204361"/>
                <a:gd name="connsiteX2" fmla="*/ 2403565 w 2403565"/>
                <a:gd name="connsiteY2" fmla="*/ 200297 h 204361"/>
                <a:gd name="connsiteX0" fmla="*/ 0 w 2403565"/>
                <a:gd name="connsiteY0" fmla="*/ 0 h 200297"/>
                <a:gd name="connsiteX1" fmla="*/ 949234 w 2403565"/>
                <a:gd name="connsiteY1" fmla="*/ 87086 h 200297"/>
                <a:gd name="connsiteX2" fmla="*/ 2403565 w 2403565"/>
                <a:gd name="connsiteY2" fmla="*/ 200297 h 20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3565" h="200297">
                  <a:moveTo>
                    <a:pt x="0" y="0"/>
                  </a:moveTo>
                  <a:cubicBezTo>
                    <a:pt x="219165" y="75474"/>
                    <a:pt x="548640" y="53703"/>
                    <a:pt x="949234" y="87086"/>
                  </a:cubicBezTo>
                  <a:lnTo>
                    <a:pt x="2403565" y="200297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529298" y="4070789"/>
              <a:ext cx="2569028" cy="20122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40334"/>
                <a:gd name="connsiteY0" fmla="*/ 160906 h 404746"/>
                <a:gd name="connsiteX1" fmla="*/ 1532708 w 1640334"/>
                <a:gd name="connsiteY1" fmla="*/ 4152 h 404746"/>
                <a:gd name="connsiteX2" fmla="*/ 1602377 w 1640334"/>
                <a:gd name="connsiteY2" fmla="*/ 404746 h 404746"/>
                <a:gd name="connsiteX0" fmla="*/ 0 w 2569028"/>
                <a:gd name="connsiteY0" fmla="*/ 157495 h 253289"/>
                <a:gd name="connsiteX1" fmla="*/ 1532708 w 2569028"/>
                <a:gd name="connsiteY1" fmla="*/ 741 h 253289"/>
                <a:gd name="connsiteX2" fmla="*/ 2569028 w 2569028"/>
                <a:gd name="connsiteY2" fmla="*/ 253289 h 253289"/>
                <a:gd name="connsiteX0" fmla="*/ 0 w 2569028"/>
                <a:gd name="connsiteY0" fmla="*/ 105433 h 201227"/>
                <a:gd name="connsiteX1" fmla="*/ 809897 w 2569028"/>
                <a:gd name="connsiteY1" fmla="*/ 930 h 201227"/>
                <a:gd name="connsiteX2" fmla="*/ 2569028 w 2569028"/>
                <a:gd name="connsiteY2" fmla="*/ 201227 h 20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9028" h="201227">
                  <a:moveTo>
                    <a:pt x="0" y="105433"/>
                  </a:moveTo>
                  <a:cubicBezTo>
                    <a:pt x="219165" y="180907"/>
                    <a:pt x="381726" y="-15036"/>
                    <a:pt x="809897" y="930"/>
                  </a:cubicBezTo>
                  <a:cubicBezTo>
                    <a:pt x="1238068" y="16896"/>
                    <a:pt x="2435496" y="180907"/>
                    <a:pt x="2569028" y="20122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371804" y="3904809"/>
              <a:ext cx="1733005" cy="28738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733005"/>
                <a:gd name="connsiteY0" fmla="*/ 0 h 287383"/>
                <a:gd name="connsiteX1" fmla="*/ 827314 w 1733005"/>
                <a:gd name="connsiteY1" fmla="*/ 156755 h 287383"/>
                <a:gd name="connsiteX2" fmla="*/ 1733005 w 1733005"/>
                <a:gd name="connsiteY2" fmla="*/ 287383 h 2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005" h="287383">
                  <a:moveTo>
                    <a:pt x="0" y="0"/>
                  </a:moveTo>
                  <a:cubicBezTo>
                    <a:pt x="219165" y="75474"/>
                    <a:pt x="538480" y="108858"/>
                    <a:pt x="827314" y="156755"/>
                  </a:cubicBezTo>
                  <a:cubicBezTo>
                    <a:pt x="1116148" y="204652"/>
                    <a:pt x="1599473" y="267063"/>
                    <a:pt x="1733005" y="28738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402935" y="3842611"/>
              <a:ext cx="2699657" cy="244122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9657" h="244122">
                  <a:moveTo>
                    <a:pt x="0" y="183162"/>
                  </a:moveTo>
                  <a:cubicBezTo>
                    <a:pt x="219165" y="258636"/>
                    <a:pt x="220617" y="-9878"/>
                    <a:pt x="670560" y="282"/>
                  </a:cubicBezTo>
                  <a:cubicBezTo>
                    <a:pt x="1120503" y="10442"/>
                    <a:pt x="2566125" y="223802"/>
                    <a:pt x="2699657" y="24412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245621" y="3595881"/>
              <a:ext cx="1854925" cy="30480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4925" h="304801">
                  <a:moveTo>
                    <a:pt x="0" y="0"/>
                  </a:moveTo>
                  <a:cubicBezTo>
                    <a:pt x="219165" y="75474"/>
                    <a:pt x="518160" y="105955"/>
                    <a:pt x="827314" y="156755"/>
                  </a:cubicBezTo>
                  <a:cubicBezTo>
                    <a:pt x="1136468" y="207555"/>
                    <a:pt x="1721393" y="284481"/>
                    <a:pt x="1854925" y="30480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324861" y="3705517"/>
              <a:ext cx="2786743" cy="2822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  <a:gd name="connsiteX0" fmla="*/ 0 w 2699657"/>
                <a:gd name="connsiteY0" fmla="*/ 87520 h 148480"/>
                <a:gd name="connsiteX1" fmla="*/ 731520 w 2699657"/>
                <a:gd name="connsiteY1" fmla="*/ 434 h 148480"/>
                <a:gd name="connsiteX2" fmla="*/ 2699657 w 2699657"/>
                <a:gd name="connsiteY2" fmla="*/ 148480 h 148480"/>
                <a:gd name="connsiteX0" fmla="*/ 0 w 2786743"/>
                <a:gd name="connsiteY0" fmla="*/ 90661 h 282250"/>
                <a:gd name="connsiteX1" fmla="*/ 731520 w 2786743"/>
                <a:gd name="connsiteY1" fmla="*/ 3575 h 282250"/>
                <a:gd name="connsiteX2" fmla="*/ 2786743 w 2786743"/>
                <a:gd name="connsiteY2" fmla="*/ 282250 h 2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6743" h="282250">
                  <a:moveTo>
                    <a:pt x="0" y="90661"/>
                  </a:moveTo>
                  <a:cubicBezTo>
                    <a:pt x="219165" y="166135"/>
                    <a:pt x="267063" y="-28357"/>
                    <a:pt x="731520" y="3575"/>
                  </a:cubicBezTo>
                  <a:cubicBezTo>
                    <a:pt x="1195977" y="35507"/>
                    <a:pt x="2653211" y="261930"/>
                    <a:pt x="2786743" y="2822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58016" y="3366265"/>
              <a:ext cx="2151016" cy="31351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151016"/>
                <a:gd name="connsiteY0" fmla="*/ 0 h 313510"/>
                <a:gd name="connsiteX1" fmla="*/ 827314 w 2151016"/>
                <a:gd name="connsiteY1" fmla="*/ 156755 h 313510"/>
                <a:gd name="connsiteX2" fmla="*/ 2151016 w 2151016"/>
                <a:gd name="connsiteY2" fmla="*/ 313510 h 31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1016" h="313510">
                  <a:moveTo>
                    <a:pt x="0" y="0"/>
                  </a:moveTo>
                  <a:cubicBezTo>
                    <a:pt x="219165" y="75474"/>
                    <a:pt x="468811" y="104503"/>
                    <a:pt x="827314" y="156755"/>
                  </a:cubicBezTo>
                  <a:cubicBezTo>
                    <a:pt x="1185817" y="209007"/>
                    <a:pt x="2017484" y="293190"/>
                    <a:pt x="2151016" y="31351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320293" y="3469967"/>
              <a:ext cx="2769326" cy="31350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  <a:gd name="connsiteX0" fmla="*/ 0 w 2699657"/>
                <a:gd name="connsiteY0" fmla="*/ 87520 h 148480"/>
                <a:gd name="connsiteX1" fmla="*/ 731520 w 2699657"/>
                <a:gd name="connsiteY1" fmla="*/ 434 h 148480"/>
                <a:gd name="connsiteX2" fmla="*/ 2699657 w 2699657"/>
                <a:gd name="connsiteY2" fmla="*/ 148480 h 148480"/>
                <a:gd name="connsiteX0" fmla="*/ 0 w 2786743"/>
                <a:gd name="connsiteY0" fmla="*/ 90661 h 282250"/>
                <a:gd name="connsiteX1" fmla="*/ 731520 w 2786743"/>
                <a:gd name="connsiteY1" fmla="*/ 3575 h 282250"/>
                <a:gd name="connsiteX2" fmla="*/ 2786743 w 2786743"/>
                <a:gd name="connsiteY2" fmla="*/ 282250 h 282250"/>
                <a:gd name="connsiteX0" fmla="*/ 0 w 2786743"/>
                <a:gd name="connsiteY0" fmla="*/ 0 h 191589"/>
                <a:gd name="connsiteX1" fmla="*/ 714103 w 2786743"/>
                <a:gd name="connsiteY1" fmla="*/ 69668 h 191589"/>
                <a:gd name="connsiteX2" fmla="*/ 2786743 w 2786743"/>
                <a:gd name="connsiteY2" fmla="*/ 191589 h 191589"/>
                <a:gd name="connsiteX0" fmla="*/ 0 w 2751909"/>
                <a:gd name="connsiteY0" fmla="*/ 0 h 313509"/>
                <a:gd name="connsiteX1" fmla="*/ 714103 w 2751909"/>
                <a:gd name="connsiteY1" fmla="*/ 69668 h 313509"/>
                <a:gd name="connsiteX2" fmla="*/ 2751909 w 2751909"/>
                <a:gd name="connsiteY2" fmla="*/ 313509 h 313509"/>
                <a:gd name="connsiteX0" fmla="*/ 0 w 2769326"/>
                <a:gd name="connsiteY0" fmla="*/ 0 h 313509"/>
                <a:gd name="connsiteX1" fmla="*/ 714103 w 2769326"/>
                <a:gd name="connsiteY1" fmla="*/ 69668 h 313509"/>
                <a:gd name="connsiteX2" fmla="*/ 2769326 w 2769326"/>
                <a:gd name="connsiteY2" fmla="*/ 313509 h 31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9326" h="313509">
                  <a:moveTo>
                    <a:pt x="0" y="0"/>
                  </a:moveTo>
                  <a:cubicBezTo>
                    <a:pt x="219165" y="75474"/>
                    <a:pt x="252549" y="17416"/>
                    <a:pt x="714103" y="69668"/>
                  </a:cubicBezTo>
                  <a:lnTo>
                    <a:pt x="2769326" y="313509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774598" y="3203251"/>
              <a:ext cx="2333897" cy="37446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33897"/>
                <a:gd name="connsiteY0" fmla="*/ 0 h 374469"/>
                <a:gd name="connsiteX1" fmla="*/ 827314 w 2333897"/>
                <a:gd name="connsiteY1" fmla="*/ 156755 h 374469"/>
                <a:gd name="connsiteX2" fmla="*/ 2333897 w 2333897"/>
                <a:gd name="connsiteY2" fmla="*/ 374469 h 37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3897" h="374469">
                  <a:moveTo>
                    <a:pt x="0" y="0"/>
                  </a:moveTo>
                  <a:cubicBezTo>
                    <a:pt x="219165" y="75474"/>
                    <a:pt x="438331" y="94344"/>
                    <a:pt x="827314" y="156755"/>
                  </a:cubicBezTo>
                  <a:cubicBezTo>
                    <a:pt x="1216297" y="219166"/>
                    <a:pt x="2200365" y="354149"/>
                    <a:pt x="2333897" y="37446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6402935" y="3051443"/>
              <a:ext cx="2690948" cy="461555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690948"/>
                <a:gd name="connsiteY0" fmla="*/ 0 h 461555"/>
                <a:gd name="connsiteX1" fmla="*/ 827314 w 2690948"/>
                <a:gd name="connsiteY1" fmla="*/ 156755 h 461555"/>
                <a:gd name="connsiteX2" fmla="*/ 2690948 w 2690948"/>
                <a:gd name="connsiteY2" fmla="*/ 461555 h 46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0948" h="461555">
                  <a:moveTo>
                    <a:pt x="0" y="0"/>
                  </a:moveTo>
                  <a:cubicBezTo>
                    <a:pt x="219165" y="75474"/>
                    <a:pt x="378823" y="79829"/>
                    <a:pt x="827314" y="156755"/>
                  </a:cubicBezTo>
                  <a:lnTo>
                    <a:pt x="2690948" y="461555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744878" y="3034490"/>
              <a:ext cx="2360022" cy="36576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0022" h="365761">
                  <a:moveTo>
                    <a:pt x="0" y="0"/>
                  </a:moveTo>
                  <a:cubicBezTo>
                    <a:pt x="219165" y="75474"/>
                    <a:pt x="433977" y="95795"/>
                    <a:pt x="827314" y="156755"/>
                  </a:cubicBezTo>
                  <a:cubicBezTo>
                    <a:pt x="1220651" y="217715"/>
                    <a:pt x="2226490" y="345441"/>
                    <a:pt x="2360022" y="36576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816503" y="2881982"/>
              <a:ext cx="2360022" cy="36576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0022" h="365761">
                  <a:moveTo>
                    <a:pt x="0" y="0"/>
                  </a:moveTo>
                  <a:cubicBezTo>
                    <a:pt x="219165" y="75474"/>
                    <a:pt x="512354" y="130629"/>
                    <a:pt x="905691" y="191589"/>
                  </a:cubicBezTo>
                  <a:cubicBezTo>
                    <a:pt x="1299028" y="252549"/>
                    <a:pt x="2226490" y="345441"/>
                    <a:pt x="2360022" y="36576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6470336" y="2650700"/>
              <a:ext cx="2647406" cy="49639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836022 w 2360022"/>
                <a:gd name="connsiteY1" fmla="*/ 252549 h 365761"/>
                <a:gd name="connsiteX2" fmla="*/ 2360022 w 2360022"/>
                <a:gd name="connsiteY2" fmla="*/ 365761 h 365761"/>
                <a:gd name="connsiteX0" fmla="*/ 0 w 2621279"/>
                <a:gd name="connsiteY0" fmla="*/ 0 h 478973"/>
                <a:gd name="connsiteX1" fmla="*/ 836022 w 2621279"/>
                <a:gd name="connsiteY1" fmla="*/ 252549 h 478973"/>
                <a:gd name="connsiteX2" fmla="*/ 2621279 w 2621279"/>
                <a:gd name="connsiteY2" fmla="*/ 478973 h 478973"/>
                <a:gd name="connsiteX0" fmla="*/ 0 w 2621279"/>
                <a:gd name="connsiteY0" fmla="*/ 0 h 478973"/>
                <a:gd name="connsiteX1" fmla="*/ 687976 w 2621279"/>
                <a:gd name="connsiteY1" fmla="*/ 261258 h 478973"/>
                <a:gd name="connsiteX2" fmla="*/ 2621279 w 2621279"/>
                <a:gd name="connsiteY2" fmla="*/ 478973 h 478973"/>
                <a:gd name="connsiteX0" fmla="*/ 0 w 2673531"/>
                <a:gd name="connsiteY0" fmla="*/ 0 h 496390"/>
                <a:gd name="connsiteX1" fmla="*/ 687976 w 2673531"/>
                <a:gd name="connsiteY1" fmla="*/ 261258 h 496390"/>
                <a:gd name="connsiteX2" fmla="*/ 2673531 w 2673531"/>
                <a:gd name="connsiteY2" fmla="*/ 496390 h 496390"/>
                <a:gd name="connsiteX0" fmla="*/ 0 w 2647406"/>
                <a:gd name="connsiteY0" fmla="*/ 0 h 496390"/>
                <a:gd name="connsiteX1" fmla="*/ 687976 w 2647406"/>
                <a:gd name="connsiteY1" fmla="*/ 261258 h 496390"/>
                <a:gd name="connsiteX2" fmla="*/ 2647406 w 2647406"/>
                <a:gd name="connsiteY2" fmla="*/ 496390 h 49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7406" h="496390">
                  <a:moveTo>
                    <a:pt x="0" y="0"/>
                  </a:moveTo>
                  <a:cubicBezTo>
                    <a:pt x="219165" y="75474"/>
                    <a:pt x="246742" y="178526"/>
                    <a:pt x="687976" y="261258"/>
                  </a:cubicBezTo>
                  <a:cubicBezTo>
                    <a:pt x="1129210" y="343990"/>
                    <a:pt x="2513874" y="476070"/>
                    <a:pt x="2647406" y="49639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993071" y="2792262"/>
              <a:ext cx="2098765" cy="23513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8765" h="235133">
                  <a:moveTo>
                    <a:pt x="0" y="0"/>
                  </a:moveTo>
                  <a:cubicBezTo>
                    <a:pt x="219165" y="75474"/>
                    <a:pt x="599440" y="108857"/>
                    <a:pt x="949234" y="148046"/>
                  </a:cubicBezTo>
                  <a:cubicBezTo>
                    <a:pt x="1299028" y="187235"/>
                    <a:pt x="1715588" y="206104"/>
                    <a:pt x="2098765" y="23513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574185" y="2344545"/>
              <a:ext cx="2508068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2098765"/>
                <a:gd name="connsiteY0" fmla="*/ 0 h 430756"/>
                <a:gd name="connsiteX1" fmla="*/ 705394 w 2098765"/>
                <a:gd name="connsiteY1" fmla="*/ 426720 h 430756"/>
                <a:gd name="connsiteX2" fmla="*/ 2098765 w 2098765"/>
                <a:gd name="connsiteY2" fmla="*/ 235133 h 430756"/>
                <a:gd name="connsiteX0" fmla="*/ 0 w 2508068"/>
                <a:gd name="connsiteY0" fmla="*/ 0 h 574767"/>
                <a:gd name="connsiteX1" fmla="*/ 705394 w 2508068"/>
                <a:gd name="connsiteY1" fmla="*/ 426720 h 574767"/>
                <a:gd name="connsiteX2" fmla="*/ 2508068 w 250806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068" h="574767">
                  <a:moveTo>
                    <a:pt x="0" y="0"/>
                  </a:moveTo>
                  <a:cubicBezTo>
                    <a:pt x="219165" y="75474"/>
                    <a:pt x="287383" y="330926"/>
                    <a:pt x="705394" y="426720"/>
                  </a:cubicBezTo>
                  <a:cubicBezTo>
                    <a:pt x="1123405" y="522515"/>
                    <a:pt x="2124891" y="545738"/>
                    <a:pt x="250806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178260" y="2631955"/>
              <a:ext cx="1933302" cy="17417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302" h="174173">
                  <a:moveTo>
                    <a:pt x="0" y="0"/>
                  </a:moveTo>
                  <a:cubicBezTo>
                    <a:pt x="219165" y="75474"/>
                    <a:pt x="627017" y="119017"/>
                    <a:pt x="949234" y="148046"/>
                  </a:cubicBezTo>
                  <a:cubicBezTo>
                    <a:pt x="1271451" y="177075"/>
                    <a:pt x="1550125" y="145144"/>
                    <a:pt x="1933302" y="1741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738305" y="2129318"/>
              <a:ext cx="2368731" cy="5573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8731" h="557350">
                  <a:moveTo>
                    <a:pt x="0" y="0"/>
                  </a:moveTo>
                  <a:cubicBezTo>
                    <a:pt x="219165" y="75474"/>
                    <a:pt x="240937" y="386079"/>
                    <a:pt x="635725" y="478971"/>
                  </a:cubicBezTo>
                  <a:cubicBezTo>
                    <a:pt x="1030513" y="571863"/>
                    <a:pt x="1985554" y="528321"/>
                    <a:pt x="2368731" y="5573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7398149" y="2478922"/>
              <a:ext cx="1715588" cy="12192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5588" h="121921">
                  <a:moveTo>
                    <a:pt x="0" y="0"/>
                  </a:moveTo>
                  <a:cubicBezTo>
                    <a:pt x="219165" y="75474"/>
                    <a:pt x="584926" y="84183"/>
                    <a:pt x="870857" y="104503"/>
                  </a:cubicBezTo>
                  <a:cubicBezTo>
                    <a:pt x="1156788" y="124823"/>
                    <a:pt x="1332411" y="92892"/>
                    <a:pt x="1715588" y="12192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858087" y="1924893"/>
              <a:ext cx="2264228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4228" h="574767">
                  <a:moveTo>
                    <a:pt x="0" y="0"/>
                  </a:moveTo>
                  <a:cubicBezTo>
                    <a:pt x="219165" y="75474"/>
                    <a:pt x="258354" y="383177"/>
                    <a:pt x="635725" y="478971"/>
                  </a:cubicBezTo>
                  <a:cubicBezTo>
                    <a:pt x="1013096" y="574766"/>
                    <a:pt x="1881051" y="545738"/>
                    <a:pt x="226422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555567" y="2282254"/>
              <a:ext cx="1558833" cy="13062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8833" h="130629">
                  <a:moveTo>
                    <a:pt x="0" y="0"/>
                  </a:moveTo>
                  <a:cubicBezTo>
                    <a:pt x="219165" y="75474"/>
                    <a:pt x="611052" y="82732"/>
                    <a:pt x="870857" y="104503"/>
                  </a:cubicBezTo>
                  <a:cubicBezTo>
                    <a:pt x="1130662" y="126274"/>
                    <a:pt x="1175656" y="101600"/>
                    <a:pt x="1558833" y="13062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41657" y="1737780"/>
              <a:ext cx="2063931" cy="5573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063931"/>
                <a:gd name="connsiteY0" fmla="*/ 0 h 557350"/>
                <a:gd name="connsiteX1" fmla="*/ 635725 w 2063931"/>
                <a:gd name="connsiteY1" fmla="*/ 478971 h 557350"/>
                <a:gd name="connsiteX2" fmla="*/ 2063931 w 2063931"/>
                <a:gd name="connsiteY2" fmla="*/ 557350 h 5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3931" h="557350">
                  <a:moveTo>
                    <a:pt x="0" y="0"/>
                  </a:moveTo>
                  <a:cubicBezTo>
                    <a:pt x="219165" y="75474"/>
                    <a:pt x="291737" y="386079"/>
                    <a:pt x="635725" y="478971"/>
                  </a:cubicBezTo>
                  <a:cubicBezTo>
                    <a:pt x="979714" y="571863"/>
                    <a:pt x="1680754" y="528321"/>
                    <a:pt x="2063931" y="5573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7225229" y="1550667"/>
              <a:ext cx="1907176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907176"/>
                <a:gd name="connsiteY0" fmla="*/ 0 h 574767"/>
                <a:gd name="connsiteX1" fmla="*/ 635725 w 1907176"/>
                <a:gd name="connsiteY1" fmla="*/ 478971 h 574767"/>
                <a:gd name="connsiteX2" fmla="*/ 1907176 w 1907176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7176" h="574767">
                  <a:moveTo>
                    <a:pt x="0" y="0"/>
                  </a:moveTo>
                  <a:cubicBezTo>
                    <a:pt x="219165" y="75474"/>
                    <a:pt x="317863" y="383177"/>
                    <a:pt x="635725" y="478971"/>
                  </a:cubicBezTo>
                  <a:cubicBezTo>
                    <a:pt x="953587" y="574765"/>
                    <a:pt x="1523999" y="545738"/>
                    <a:pt x="1907176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7408799" y="1389839"/>
              <a:ext cx="1698171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698171"/>
                <a:gd name="connsiteY0" fmla="*/ 0 h 574767"/>
                <a:gd name="connsiteX1" fmla="*/ 635725 w 1698171"/>
                <a:gd name="connsiteY1" fmla="*/ 478971 h 574767"/>
                <a:gd name="connsiteX2" fmla="*/ 1698171 w 1698171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8171" h="574767">
                  <a:moveTo>
                    <a:pt x="0" y="0"/>
                  </a:moveTo>
                  <a:cubicBezTo>
                    <a:pt x="219165" y="75474"/>
                    <a:pt x="352697" y="383177"/>
                    <a:pt x="635725" y="478971"/>
                  </a:cubicBezTo>
                  <a:cubicBezTo>
                    <a:pt x="918753" y="574765"/>
                    <a:pt x="1314994" y="545738"/>
                    <a:pt x="1698171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7592370" y="1211008"/>
              <a:ext cx="1558833" cy="53993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558833"/>
                <a:gd name="connsiteY0" fmla="*/ 0 h 539933"/>
                <a:gd name="connsiteX1" fmla="*/ 635725 w 1558833"/>
                <a:gd name="connsiteY1" fmla="*/ 478971 h 539933"/>
                <a:gd name="connsiteX2" fmla="*/ 1558833 w 1558833"/>
                <a:gd name="connsiteY2" fmla="*/ 539933 h 53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8833" h="539933">
                  <a:moveTo>
                    <a:pt x="0" y="0"/>
                  </a:moveTo>
                  <a:cubicBezTo>
                    <a:pt x="219165" y="75474"/>
                    <a:pt x="375920" y="388982"/>
                    <a:pt x="635725" y="478971"/>
                  </a:cubicBezTo>
                  <a:cubicBezTo>
                    <a:pt x="895531" y="568960"/>
                    <a:pt x="1175656" y="510904"/>
                    <a:pt x="1558833" y="53993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7775942" y="1032121"/>
              <a:ext cx="1647511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4228" h="574767">
                  <a:moveTo>
                    <a:pt x="0" y="0"/>
                  </a:moveTo>
                  <a:cubicBezTo>
                    <a:pt x="219165" y="75474"/>
                    <a:pt x="318197" y="365760"/>
                    <a:pt x="695568" y="461554"/>
                  </a:cubicBezTo>
                  <a:cubicBezTo>
                    <a:pt x="1072939" y="557349"/>
                    <a:pt x="1881051" y="545738"/>
                    <a:pt x="226422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941546" y="861944"/>
              <a:ext cx="1185957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  <a:gd name="connsiteX0" fmla="*/ 0 w 1582026"/>
                <a:gd name="connsiteY0" fmla="*/ 0 h 574767"/>
                <a:gd name="connsiteX1" fmla="*/ 695568 w 1582026"/>
                <a:gd name="connsiteY1" fmla="*/ 461554 h 574767"/>
                <a:gd name="connsiteX2" fmla="*/ 1582026 w 1582026"/>
                <a:gd name="connsiteY2" fmla="*/ 574767 h 574767"/>
                <a:gd name="connsiteX0" fmla="*/ 0 w 1629900"/>
                <a:gd name="connsiteY0" fmla="*/ 0 h 574767"/>
                <a:gd name="connsiteX1" fmla="*/ 695568 w 1629900"/>
                <a:gd name="connsiteY1" fmla="*/ 461554 h 574767"/>
                <a:gd name="connsiteX2" fmla="*/ 1629900 w 1629900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900" h="574767">
                  <a:moveTo>
                    <a:pt x="0" y="0"/>
                  </a:moveTo>
                  <a:cubicBezTo>
                    <a:pt x="219165" y="75474"/>
                    <a:pt x="423918" y="365760"/>
                    <a:pt x="695568" y="461554"/>
                  </a:cubicBezTo>
                  <a:cubicBezTo>
                    <a:pt x="967218" y="557348"/>
                    <a:pt x="1246723" y="545738"/>
                    <a:pt x="1629900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123314" y="700323"/>
              <a:ext cx="985660" cy="51380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  <a:gd name="connsiteX0" fmla="*/ 0 w 1354625"/>
                <a:gd name="connsiteY0" fmla="*/ 0 h 513807"/>
                <a:gd name="connsiteX1" fmla="*/ 695568 w 1354625"/>
                <a:gd name="connsiteY1" fmla="*/ 461554 h 513807"/>
                <a:gd name="connsiteX2" fmla="*/ 1354625 w 1354625"/>
                <a:gd name="connsiteY2" fmla="*/ 513807 h 513807"/>
                <a:gd name="connsiteX0" fmla="*/ 0 w 1354625"/>
                <a:gd name="connsiteY0" fmla="*/ 0 h 513807"/>
                <a:gd name="connsiteX1" fmla="*/ 707537 w 1354625"/>
                <a:gd name="connsiteY1" fmla="*/ 426720 h 513807"/>
                <a:gd name="connsiteX2" fmla="*/ 1354625 w 1354625"/>
                <a:gd name="connsiteY2" fmla="*/ 513807 h 51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625" h="513807">
                  <a:moveTo>
                    <a:pt x="0" y="0"/>
                  </a:moveTo>
                  <a:cubicBezTo>
                    <a:pt x="219165" y="75474"/>
                    <a:pt x="481766" y="341086"/>
                    <a:pt x="707537" y="426720"/>
                  </a:cubicBezTo>
                  <a:cubicBezTo>
                    <a:pt x="933308" y="512354"/>
                    <a:pt x="971448" y="484778"/>
                    <a:pt x="1354625" y="51380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7749153" y="2113150"/>
              <a:ext cx="1358536" cy="106185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  <a:gd name="connsiteX0" fmla="*/ 0 w 1358536"/>
                <a:gd name="connsiteY0" fmla="*/ 0 h 106185"/>
                <a:gd name="connsiteX1" fmla="*/ 870857 w 1358536"/>
                <a:gd name="connsiteY1" fmla="*/ 104503 h 106185"/>
                <a:gd name="connsiteX2" fmla="*/ 1358536 w 1358536"/>
                <a:gd name="connsiteY2" fmla="*/ 78377 h 10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8536" h="106185">
                  <a:moveTo>
                    <a:pt x="0" y="0"/>
                  </a:moveTo>
                  <a:cubicBezTo>
                    <a:pt x="219165" y="75474"/>
                    <a:pt x="644434" y="91440"/>
                    <a:pt x="870857" y="104503"/>
                  </a:cubicBezTo>
                  <a:cubicBezTo>
                    <a:pt x="1097280" y="117566"/>
                    <a:pt x="975359" y="49348"/>
                    <a:pt x="1358536" y="7837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98673" y="1942680"/>
              <a:ext cx="1201781" cy="12192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  <a:gd name="connsiteX0" fmla="*/ 0 w 1201781"/>
                <a:gd name="connsiteY0" fmla="*/ 0 h 121921"/>
                <a:gd name="connsiteX1" fmla="*/ 870857 w 1201781"/>
                <a:gd name="connsiteY1" fmla="*/ 104503 h 121921"/>
                <a:gd name="connsiteX2" fmla="*/ 1201781 w 1201781"/>
                <a:gd name="connsiteY2" fmla="*/ 12192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81" h="121921">
                  <a:moveTo>
                    <a:pt x="0" y="0"/>
                  </a:moveTo>
                  <a:cubicBezTo>
                    <a:pt x="219165" y="75474"/>
                    <a:pt x="670560" y="84183"/>
                    <a:pt x="870857" y="104503"/>
                  </a:cubicBezTo>
                  <a:cubicBezTo>
                    <a:pt x="1071154" y="124823"/>
                    <a:pt x="818604" y="92892"/>
                    <a:pt x="1201781" y="12192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8107680" y="1750423"/>
              <a:ext cx="992777" cy="121920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777" h="121920">
                  <a:moveTo>
                    <a:pt x="0" y="0"/>
                  </a:moveTo>
                  <a:cubicBezTo>
                    <a:pt x="143691" y="37737"/>
                    <a:pt x="287383" y="75474"/>
                    <a:pt x="452846" y="95794"/>
                  </a:cubicBezTo>
                  <a:cubicBezTo>
                    <a:pt x="618309" y="116114"/>
                    <a:pt x="918754" y="117566"/>
                    <a:pt x="992777" y="12192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8271728" y="1589970"/>
              <a:ext cx="836023" cy="87086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023" h="87086">
                  <a:moveTo>
                    <a:pt x="0" y="0"/>
                  </a:moveTo>
                  <a:cubicBezTo>
                    <a:pt x="143691" y="37737"/>
                    <a:pt x="313509" y="46446"/>
                    <a:pt x="452846" y="60960"/>
                  </a:cubicBezTo>
                  <a:cubicBezTo>
                    <a:pt x="592183" y="75474"/>
                    <a:pt x="762000" y="82732"/>
                    <a:pt x="836023" y="870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8432745" y="1437857"/>
              <a:ext cx="687977" cy="95795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  <a:gd name="connsiteX0" fmla="*/ 0 w 836023"/>
                <a:gd name="connsiteY0" fmla="*/ 0 h 87086"/>
                <a:gd name="connsiteX1" fmla="*/ 313509 w 836023"/>
                <a:gd name="connsiteY1" fmla="*/ 52251 h 87086"/>
                <a:gd name="connsiteX2" fmla="*/ 836023 w 836023"/>
                <a:gd name="connsiteY2" fmla="*/ 87086 h 87086"/>
                <a:gd name="connsiteX0" fmla="*/ 0 w 687977"/>
                <a:gd name="connsiteY0" fmla="*/ 0 h 95795"/>
                <a:gd name="connsiteX1" fmla="*/ 313509 w 687977"/>
                <a:gd name="connsiteY1" fmla="*/ 52251 h 95795"/>
                <a:gd name="connsiteX2" fmla="*/ 687977 w 687977"/>
                <a:gd name="connsiteY2" fmla="*/ 95795 h 9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977" h="95795">
                  <a:moveTo>
                    <a:pt x="0" y="0"/>
                  </a:moveTo>
                  <a:cubicBezTo>
                    <a:pt x="143691" y="37737"/>
                    <a:pt x="198846" y="36285"/>
                    <a:pt x="313509" y="52251"/>
                  </a:cubicBezTo>
                  <a:cubicBezTo>
                    <a:pt x="428172" y="68217"/>
                    <a:pt x="613954" y="91441"/>
                    <a:pt x="687977" y="95795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8596051" y="1260955"/>
              <a:ext cx="522514" cy="87086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  <a:gd name="connsiteX0" fmla="*/ 0 w 836023"/>
                <a:gd name="connsiteY0" fmla="*/ 0 h 87086"/>
                <a:gd name="connsiteX1" fmla="*/ 313509 w 836023"/>
                <a:gd name="connsiteY1" fmla="*/ 52251 h 87086"/>
                <a:gd name="connsiteX2" fmla="*/ 836023 w 836023"/>
                <a:gd name="connsiteY2" fmla="*/ 87086 h 87086"/>
                <a:gd name="connsiteX0" fmla="*/ 0 w 687977"/>
                <a:gd name="connsiteY0" fmla="*/ 0 h 95795"/>
                <a:gd name="connsiteX1" fmla="*/ 313509 w 687977"/>
                <a:gd name="connsiteY1" fmla="*/ 52251 h 95795"/>
                <a:gd name="connsiteX2" fmla="*/ 687977 w 687977"/>
                <a:gd name="connsiteY2" fmla="*/ 95795 h 95795"/>
                <a:gd name="connsiteX0" fmla="*/ 0 w 687977"/>
                <a:gd name="connsiteY0" fmla="*/ 0 h 95795"/>
                <a:gd name="connsiteX1" fmla="*/ 191589 w 687977"/>
                <a:gd name="connsiteY1" fmla="*/ 69668 h 95795"/>
                <a:gd name="connsiteX2" fmla="*/ 687977 w 687977"/>
                <a:gd name="connsiteY2" fmla="*/ 95795 h 95795"/>
                <a:gd name="connsiteX0" fmla="*/ 0 w 522514"/>
                <a:gd name="connsiteY0" fmla="*/ 0 h 87086"/>
                <a:gd name="connsiteX1" fmla="*/ 191589 w 522514"/>
                <a:gd name="connsiteY1" fmla="*/ 69668 h 87086"/>
                <a:gd name="connsiteX2" fmla="*/ 522514 w 522514"/>
                <a:gd name="connsiteY2" fmla="*/ 87086 h 8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87086">
                  <a:moveTo>
                    <a:pt x="0" y="0"/>
                  </a:moveTo>
                  <a:cubicBezTo>
                    <a:pt x="143691" y="37737"/>
                    <a:pt x="104503" y="55154"/>
                    <a:pt x="191589" y="69668"/>
                  </a:cubicBezTo>
                  <a:cubicBezTo>
                    <a:pt x="278675" y="84182"/>
                    <a:pt x="448491" y="82732"/>
                    <a:pt x="522514" y="870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Bent-Up Arrow 54"/>
            <p:cNvSpPr/>
            <p:nvPr/>
          </p:nvSpPr>
          <p:spPr>
            <a:xfrm rot="10800000" flipH="1">
              <a:off x="10099817" y="872600"/>
              <a:ext cx="575366" cy="604175"/>
            </a:xfrm>
            <a:prstGeom prst="bent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666514" y="1550667"/>
              <a:ext cx="2177143" cy="175432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Subtract average coordinate of each patients’ dimensions from the patient’s points, centering them</a:t>
              </a:r>
              <a:endParaRPr lang="en-CA" dirty="0"/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10446525" y="3400251"/>
              <a:ext cx="457315" cy="751417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666514" y="4224169"/>
              <a:ext cx="2177143" cy="175432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Divide all points’ cords by max abs </a:t>
              </a:r>
              <a:r>
                <a:rPr lang="en-CA" dirty="0" err="1" smtClean="0"/>
                <a:t>val</a:t>
              </a:r>
              <a:r>
                <a:rPr lang="en-CA" dirty="0" smtClean="0"/>
                <a:t> in that patient’s dimension, normalizing cords over [-1,1]</a:t>
              </a:r>
              <a:endParaRPr lang="en-CA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30903" y="5472491"/>
              <a:ext cx="1785260" cy="3693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Neural network</a:t>
              </a:r>
              <a:endParaRPr lang="en-CA" dirty="0"/>
            </a:p>
          </p:txBody>
        </p:sp>
        <p:sp>
          <p:nvSpPr>
            <p:cNvPr id="60" name="Down Arrow 59"/>
            <p:cNvSpPr/>
            <p:nvPr/>
          </p:nvSpPr>
          <p:spPr>
            <a:xfrm rot="5400000">
              <a:off x="9048658" y="5389614"/>
              <a:ext cx="457315" cy="58014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Down Arrow 60"/>
            <p:cNvSpPr/>
            <p:nvPr/>
          </p:nvSpPr>
          <p:spPr>
            <a:xfrm rot="5400000">
              <a:off x="6532452" y="5374898"/>
              <a:ext cx="457315" cy="58014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010756" y="5169111"/>
              <a:ext cx="1332411" cy="1288868"/>
              <a:chOff x="5010756" y="5169111"/>
              <a:chExt cx="1332411" cy="128886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010756" y="5169111"/>
                <a:ext cx="1332411" cy="128886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252000" rtlCol="0" anchor="ctr"/>
              <a:lstStyle/>
              <a:p>
                <a:pPr algn="ctr"/>
                <a:endParaRPr lang="en-CA" sz="24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57031" y="5606061"/>
                <a:ext cx="1163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Compare</a:t>
                </a:r>
                <a:endParaRPr lang="en-CA" dirty="0"/>
              </a:p>
            </p:txBody>
          </p:sp>
        </p:grpSp>
        <p:sp>
          <p:nvSpPr>
            <p:cNvPr id="65" name="Freeform 64"/>
            <p:cNvSpPr/>
            <p:nvPr/>
          </p:nvSpPr>
          <p:spPr>
            <a:xfrm>
              <a:off x="3405051" y="4693920"/>
              <a:ext cx="1593669" cy="1934623"/>
            </a:xfrm>
            <a:custGeom>
              <a:avLst/>
              <a:gdLst>
                <a:gd name="connsiteX0" fmla="*/ 0 w 1593669"/>
                <a:gd name="connsiteY0" fmla="*/ 0 h 1934623"/>
                <a:gd name="connsiteX1" fmla="*/ 148046 w 1593669"/>
                <a:gd name="connsiteY1" fmla="*/ 748937 h 1934623"/>
                <a:gd name="connsiteX2" fmla="*/ 156755 w 1593669"/>
                <a:gd name="connsiteY2" fmla="*/ 1680754 h 1934623"/>
                <a:gd name="connsiteX3" fmla="*/ 714103 w 1593669"/>
                <a:gd name="connsiteY3" fmla="*/ 1933303 h 1934623"/>
                <a:gd name="connsiteX4" fmla="*/ 1149532 w 1593669"/>
                <a:gd name="connsiteY4" fmla="*/ 1750423 h 1934623"/>
                <a:gd name="connsiteX5" fmla="*/ 1271452 w 1593669"/>
                <a:gd name="connsiteY5" fmla="*/ 1158240 h 1934623"/>
                <a:gd name="connsiteX6" fmla="*/ 1593669 w 1593669"/>
                <a:gd name="connsiteY6" fmla="*/ 1088571 h 193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3669" h="1934623">
                  <a:moveTo>
                    <a:pt x="0" y="0"/>
                  </a:moveTo>
                  <a:cubicBezTo>
                    <a:pt x="60960" y="234405"/>
                    <a:pt x="121920" y="468811"/>
                    <a:pt x="148046" y="748937"/>
                  </a:cubicBezTo>
                  <a:cubicBezTo>
                    <a:pt x="174172" y="1029063"/>
                    <a:pt x="62412" y="1483360"/>
                    <a:pt x="156755" y="1680754"/>
                  </a:cubicBezTo>
                  <a:cubicBezTo>
                    <a:pt x="251098" y="1878148"/>
                    <a:pt x="548640" y="1921692"/>
                    <a:pt x="714103" y="1933303"/>
                  </a:cubicBezTo>
                  <a:cubicBezTo>
                    <a:pt x="879566" y="1944915"/>
                    <a:pt x="1056641" y="1879600"/>
                    <a:pt x="1149532" y="1750423"/>
                  </a:cubicBezTo>
                  <a:cubicBezTo>
                    <a:pt x="1242423" y="1621246"/>
                    <a:pt x="1197429" y="1268549"/>
                    <a:pt x="1271452" y="1158240"/>
                  </a:cubicBezTo>
                  <a:cubicBezTo>
                    <a:pt x="1345475" y="1047931"/>
                    <a:pt x="1496423" y="1116148"/>
                    <a:pt x="1593669" y="108857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706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5</cp:revision>
  <dcterms:created xsi:type="dcterms:W3CDTF">2016-11-11T19:19:51Z</dcterms:created>
  <dcterms:modified xsi:type="dcterms:W3CDTF">2016-11-11T19:57:14Z</dcterms:modified>
</cp:coreProperties>
</file>