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9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6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0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22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20/10/2016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7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20/10/2016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99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20/10/2016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78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20/10/2016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6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20/10/2016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6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20/10/2016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43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62DA-0EF7-46B5-B462-6D59499F3413}" type="datetimeFigureOut">
              <a:rPr lang="en-CA" smtClean="0"/>
              <a:t>20/10/2016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24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Chapter 8 – Artificial Life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Ben Church &amp; </a:t>
            </a:r>
            <a:r>
              <a:rPr lang="en-CA" dirty="0" err="1" smtClean="0"/>
              <a:t>Itamar</a:t>
            </a:r>
            <a:r>
              <a:rPr lang="en-CA" dirty="0" smtClean="0"/>
              <a:t> </a:t>
            </a:r>
            <a:r>
              <a:rPr lang="en-CA" dirty="0" err="1" smtClean="0"/>
              <a:t>Tzadok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52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artificial life (AL)?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783"/>
            <a:ext cx="4038600" cy="1231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Natural life sciences employ reductionist method to explain life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7919" y="3029915"/>
            <a:ext cx="5221332" cy="2646521"/>
            <a:chOff x="4218758" y="1702514"/>
            <a:chExt cx="5221332" cy="2646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688" y="1702514"/>
              <a:ext cx="2667000" cy="24003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218758" y="4102814"/>
              <a:ext cx="52213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Unknown - [1], Public Domain, https://commons.wikimedia.org/w/index.php?curid=1493624</a:t>
              </a:r>
              <a:endParaRPr lang="en-CA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91598" y="3145464"/>
            <a:ext cx="3422469" cy="2877508"/>
            <a:chOff x="2929850" y="2734492"/>
            <a:chExt cx="3422469" cy="287750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094" y="2734492"/>
              <a:ext cx="1917983" cy="24079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29850" y="5211890"/>
              <a:ext cx="3422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Universal Studios - Dr. Macro, Public Domain, https://commons.wikimedia.org/w/index.php?curid=3558176</a:t>
              </a:r>
              <a:endParaRPr lang="en-CA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791598" y="1762783"/>
            <a:ext cx="4038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Artificial life uses a constructive approach to explain and explore life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15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few ideas behind 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Life is a process</a:t>
            </a:r>
          </a:p>
          <a:p>
            <a:r>
              <a:rPr lang="en-CA" dirty="0" smtClean="0"/>
              <a:t>Life can be explored constructively</a:t>
            </a:r>
          </a:p>
          <a:p>
            <a:r>
              <a:rPr lang="en-CA" dirty="0" smtClean="0"/>
              <a:t>‘Life’ is independent of substrate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Life-as-it-could-be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constructive nature of AL allows us investigate novel forms of life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3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meaning of life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545" cy="4351338"/>
          </a:xfrm>
        </p:spPr>
        <p:txBody>
          <a:bodyPr/>
          <a:lstStyle/>
          <a:p>
            <a:r>
              <a:rPr lang="en-CA" dirty="0" smtClean="0"/>
              <a:t>AL asks us to consider an age old question: </a:t>
            </a:r>
            <a:br>
              <a:rPr lang="en-CA" dirty="0" smtClean="0"/>
            </a:br>
            <a:r>
              <a:rPr lang="en-CA" dirty="0" smtClean="0"/>
              <a:t>	What does it mean to be alive?</a:t>
            </a:r>
          </a:p>
          <a:p>
            <a:r>
              <a:rPr lang="en-CA" dirty="0" smtClean="0"/>
              <a:t>To see past the details of life’s implementations is to know this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43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criteria for life [Farmer and Belin, 1991]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Life is a pattern, not an object</a:t>
            </a:r>
          </a:p>
          <a:p>
            <a:r>
              <a:rPr lang="en-CA" dirty="0" smtClean="0"/>
              <a:t>Life involves self-reproduction</a:t>
            </a:r>
            <a:endParaRPr lang="en-CA" dirty="0"/>
          </a:p>
          <a:p>
            <a:r>
              <a:rPr lang="en-CA" dirty="0" smtClean="0"/>
              <a:t>Information storage of a self-representation</a:t>
            </a:r>
          </a:p>
          <a:p>
            <a:r>
              <a:rPr lang="en-CA" dirty="0" smtClean="0"/>
              <a:t>Metabolism</a:t>
            </a:r>
          </a:p>
          <a:p>
            <a:r>
              <a:rPr lang="en-CA" dirty="0" smtClean="0"/>
              <a:t>Interaction with the environment</a:t>
            </a:r>
          </a:p>
          <a:p>
            <a:r>
              <a:rPr lang="en-CA" dirty="0" smtClean="0"/>
              <a:t>Interdependence of parts</a:t>
            </a:r>
          </a:p>
          <a:p>
            <a:r>
              <a:rPr lang="en-CA" dirty="0" smtClean="0"/>
              <a:t>Stability under perturbation</a:t>
            </a:r>
          </a:p>
          <a:p>
            <a:r>
              <a:rPr lang="en-CA" dirty="0" smtClean="0"/>
              <a:t>The ability to evolve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69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Chapter 8 – Artificial Life</vt:lpstr>
      <vt:lpstr>What is artificial life (AL)?</vt:lpstr>
      <vt:lpstr>A few ideas behind AL</vt:lpstr>
      <vt:lpstr>Life-as-it-could-be</vt:lpstr>
      <vt:lpstr>The meaning of life</vt:lpstr>
      <vt:lpstr>Some criteria for life [Farmer and Belin, 1991]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Artificial Life</dc:title>
  <dc:creator>Ben Church</dc:creator>
  <cp:lastModifiedBy>Ben Church</cp:lastModifiedBy>
  <cp:revision>8</cp:revision>
  <dcterms:created xsi:type="dcterms:W3CDTF">2016-10-20T22:54:12Z</dcterms:created>
  <dcterms:modified xsi:type="dcterms:W3CDTF">2016-10-20T23:51:14Z</dcterms:modified>
</cp:coreProperties>
</file>