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3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12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48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63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5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55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28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9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1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1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5F9C-BE76-44FE-A253-C39BEED2C4F1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D997-DE84-456E-BC59-01DDFF40F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69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9246" y="669115"/>
            <a:ext cx="5670213" cy="5327073"/>
            <a:chOff x="557864" y="313734"/>
            <a:chExt cx="6600874" cy="6010866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57864" y="313734"/>
              <a:ext cx="4820843" cy="6010866"/>
              <a:chOff x="3366737" y="-117991"/>
              <a:chExt cx="5506232" cy="686544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11" r="34989"/>
              <a:stretch/>
            </p:blipFill>
            <p:spPr>
              <a:xfrm>
                <a:off x="3366737" y="-114270"/>
                <a:ext cx="2954165" cy="6861721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15" r="37175"/>
              <a:stretch/>
            </p:blipFill>
            <p:spPr>
              <a:xfrm>
                <a:off x="6318515" y="-117991"/>
                <a:ext cx="2554454" cy="6861721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29" r="37708"/>
            <a:stretch/>
          </p:blipFill>
          <p:spPr>
            <a:xfrm>
              <a:off x="5378706" y="313734"/>
              <a:ext cx="1780032" cy="6007608"/>
            </a:xfrm>
            <a:prstGeom prst="rect">
              <a:avLst/>
            </a:prstGeom>
          </p:spPr>
        </p:pic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6299199" y="665236"/>
            <a:ext cx="5570067" cy="5330952"/>
            <a:chOff x="6437744" y="314104"/>
            <a:chExt cx="6277074" cy="6007608"/>
          </a:xfrm>
        </p:grpSpPr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6437744" y="317362"/>
              <a:ext cx="4581239" cy="6004350"/>
              <a:chOff x="3033948" y="1078706"/>
              <a:chExt cx="5232564" cy="68580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40" r="26152"/>
              <a:stretch/>
            </p:blipFill>
            <p:spPr>
              <a:xfrm>
                <a:off x="3033948" y="1078706"/>
                <a:ext cx="3069911" cy="6858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60" r="38011"/>
              <a:stretch/>
            </p:blipFill>
            <p:spPr>
              <a:xfrm>
                <a:off x="6103859" y="1078706"/>
                <a:ext cx="2162653" cy="6858000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22" r="37597"/>
            <a:stretch/>
          </p:blipFill>
          <p:spPr>
            <a:xfrm>
              <a:off x="10845784" y="314104"/>
              <a:ext cx="1869034" cy="6007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98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15636" y="800469"/>
            <a:ext cx="5320145" cy="4856377"/>
            <a:chOff x="646545" y="379448"/>
            <a:chExt cx="6499439" cy="5932869"/>
          </a:xfrm>
        </p:grpSpPr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646545" y="379448"/>
              <a:ext cx="5018643" cy="5932869"/>
              <a:chOff x="3857832" y="210"/>
              <a:chExt cx="5784922" cy="683873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41" t="280" r="27812" b="-1"/>
              <a:stretch/>
            </p:blipFill>
            <p:spPr>
              <a:xfrm>
                <a:off x="3857832" y="210"/>
                <a:ext cx="3098170" cy="683873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31" t="3418" r="36329" b="10468"/>
              <a:stretch/>
            </p:blipFill>
            <p:spPr>
              <a:xfrm>
                <a:off x="6945835" y="4568"/>
                <a:ext cx="2696919" cy="6834380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94" t="123" r="40476" b="1185"/>
            <a:stretch/>
          </p:blipFill>
          <p:spPr>
            <a:xfrm>
              <a:off x="5616774" y="379448"/>
              <a:ext cx="1529210" cy="5928988"/>
            </a:xfrm>
            <a:prstGeom prst="rect">
              <a:avLst/>
            </a:prstGeom>
          </p:spPr>
        </p:pic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6216074" y="800469"/>
            <a:ext cx="5502701" cy="4855464"/>
            <a:chOff x="6474690" y="372077"/>
            <a:chExt cx="6732079" cy="5940240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6474690" y="372077"/>
              <a:ext cx="4682837" cy="5940240"/>
              <a:chOff x="2381027" y="114299"/>
              <a:chExt cx="5406332" cy="685800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79" r="25816"/>
              <a:stretch/>
            </p:blipFill>
            <p:spPr>
              <a:xfrm>
                <a:off x="2381027" y="114300"/>
                <a:ext cx="3103043" cy="68580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78" r="36907"/>
              <a:stretch/>
            </p:blipFill>
            <p:spPr>
              <a:xfrm>
                <a:off x="5484070" y="114299"/>
                <a:ext cx="2303289" cy="6858000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72" r="36378" b="122"/>
            <a:stretch/>
          </p:blipFill>
          <p:spPr>
            <a:xfrm>
              <a:off x="11157527" y="372077"/>
              <a:ext cx="2049242" cy="5936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708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1484" y="441737"/>
            <a:ext cx="8738231" cy="5884170"/>
            <a:chOff x="1281484" y="441737"/>
            <a:chExt cx="8738231" cy="5884170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281484" y="441737"/>
              <a:ext cx="8738231" cy="5884170"/>
              <a:chOff x="2922284" y="467566"/>
              <a:chExt cx="9260651" cy="6235958"/>
            </a:xfrm>
          </p:grpSpPr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2922284" y="467567"/>
                <a:ext cx="4414645" cy="6235957"/>
                <a:chOff x="2394298" y="-469900"/>
                <a:chExt cx="4855010" cy="685800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879" r="34467"/>
                <a:stretch/>
              </p:blipFill>
              <p:spPr>
                <a:xfrm>
                  <a:off x="2394298" y="-469900"/>
                  <a:ext cx="2723541" cy="68580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775" r="36670"/>
                <a:stretch/>
              </p:blipFill>
              <p:spPr>
                <a:xfrm>
                  <a:off x="5117840" y="-469900"/>
                  <a:ext cx="2131468" cy="685800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3471" y="467566"/>
                <a:ext cx="2619464" cy="6235957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1" t="72" r="31147" b="356"/>
            <a:stretch/>
          </p:blipFill>
          <p:spPr>
            <a:xfrm>
              <a:off x="5292436" y="897374"/>
              <a:ext cx="2336800" cy="497289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292436" y="441737"/>
              <a:ext cx="2336800" cy="4556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29155" y="5861031"/>
              <a:ext cx="2336800" cy="4556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862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Undeformed model</dc:title>
  <dc:creator>Ben Church</dc:creator>
  <cp:lastModifiedBy>Ben Church</cp:lastModifiedBy>
  <cp:revision>7</cp:revision>
  <dcterms:created xsi:type="dcterms:W3CDTF">2017-01-16T04:54:48Z</dcterms:created>
  <dcterms:modified xsi:type="dcterms:W3CDTF">2017-01-16T20:51:38Z</dcterms:modified>
</cp:coreProperties>
</file>