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120" y="5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9810A-402A-4B85-A446-726E8675BF09}" type="datetimeFigureOut">
              <a:rPr lang="en-US" smtClean="0"/>
              <a:t>30-Nov-17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55B5C-6629-4141-AA3E-0FDAA2747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956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9810A-402A-4B85-A446-726E8675BF09}" type="datetimeFigureOut">
              <a:rPr lang="en-US" smtClean="0"/>
              <a:t>30-Nov-17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55B5C-6629-4141-AA3E-0FDAA2747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921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9810A-402A-4B85-A446-726E8675BF09}" type="datetimeFigureOut">
              <a:rPr lang="en-US" smtClean="0"/>
              <a:t>30-Nov-17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55B5C-6629-4141-AA3E-0FDAA2747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420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9810A-402A-4B85-A446-726E8675BF09}" type="datetimeFigureOut">
              <a:rPr lang="en-US" smtClean="0"/>
              <a:t>30-Nov-17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55B5C-6629-4141-AA3E-0FDAA2747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732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9810A-402A-4B85-A446-726E8675BF09}" type="datetimeFigureOut">
              <a:rPr lang="en-US" smtClean="0"/>
              <a:t>30-Nov-17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55B5C-6629-4141-AA3E-0FDAA2747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666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9810A-402A-4B85-A446-726E8675BF09}" type="datetimeFigureOut">
              <a:rPr lang="en-US" smtClean="0"/>
              <a:t>30-Nov-17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55B5C-6629-4141-AA3E-0FDAA2747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310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9810A-402A-4B85-A446-726E8675BF09}" type="datetimeFigureOut">
              <a:rPr lang="en-US" smtClean="0"/>
              <a:t>30-Nov-17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55B5C-6629-4141-AA3E-0FDAA2747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751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9810A-402A-4B85-A446-726E8675BF09}" type="datetimeFigureOut">
              <a:rPr lang="en-US" smtClean="0"/>
              <a:t>30-Nov-17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55B5C-6629-4141-AA3E-0FDAA2747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580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9810A-402A-4B85-A446-726E8675BF09}" type="datetimeFigureOut">
              <a:rPr lang="en-US" smtClean="0"/>
              <a:t>30-Nov-17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55B5C-6629-4141-AA3E-0FDAA2747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608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9810A-402A-4B85-A446-726E8675BF09}" type="datetimeFigureOut">
              <a:rPr lang="en-US" smtClean="0"/>
              <a:t>30-Nov-17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55B5C-6629-4141-AA3E-0FDAA2747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599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9810A-402A-4B85-A446-726E8675BF09}" type="datetimeFigureOut">
              <a:rPr lang="en-US" smtClean="0"/>
              <a:t>30-Nov-17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55B5C-6629-4141-AA3E-0FDAA2747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186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29810A-402A-4B85-A446-726E8675BF09}" type="datetimeFigureOut">
              <a:rPr lang="en-US" smtClean="0"/>
              <a:t>30-Nov-17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55B5C-6629-4141-AA3E-0FDAA2747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207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1778445" y="194522"/>
            <a:ext cx="8645085" cy="3720356"/>
            <a:chOff x="1370821" y="1604681"/>
            <a:chExt cx="8645085" cy="3720356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124" t="18447" r="18447" b="14124"/>
            <a:stretch/>
          </p:blipFill>
          <p:spPr>
            <a:xfrm>
              <a:off x="1370822" y="1604681"/>
              <a:ext cx="4322542" cy="3720356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124" t="14124" r="14124" b="14124"/>
            <a:stretch/>
          </p:blipFill>
          <p:spPr>
            <a:xfrm>
              <a:off x="5693364" y="1604681"/>
              <a:ext cx="4322542" cy="3720356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1370821" y="1888439"/>
              <a:ext cx="130074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Transverse process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698697" y="1706660"/>
              <a:ext cx="13172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Vertebral body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473388" y="2818528"/>
              <a:ext cx="14419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Facet joint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262282" y="3887116"/>
              <a:ext cx="14419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Spinous process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072837" y="1994445"/>
              <a:ext cx="18208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Superior articular process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370821" y="4265570"/>
              <a:ext cx="17829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Inferior articular process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999530" y="4434200"/>
              <a:ext cx="14419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Lamina</a:t>
              </a:r>
              <a:endParaRPr lang="en-US" dirty="0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V="1">
              <a:off x="2955636" y="4294094"/>
              <a:ext cx="441988" cy="342561"/>
            </a:xfrm>
            <a:prstGeom prst="straightConnector1">
              <a:avLst/>
            </a:prstGeom>
            <a:ln w="38100">
              <a:tailEnd type="oval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H="1" flipV="1">
              <a:off x="3874801" y="3989378"/>
              <a:ext cx="742799" cy="486049"/>
            </a:xfrm>
            <a:prstGeom prst="straightConnector1">
              <a:avLst/>
            </a:prstGeom>
            <a:ln w="38100">
              <a:tailEnd type="oval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H="1">
              <a:off x="4100945" y="3061553"/>
              <a:ext cx="536620" cy="337429"/>
            </a:xfrm>
            <a:prstGeom prst="straightConnector1">
              <a:avLst/>
            </a:prstGeom>
            <a:ln w="38100">
              <a:tailEnd type="oval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2087418" y="2521527"/>
              <a:ext cx="591127" cy="101600"/>
            </a:xfrm>
            <a:prstGeom prst="straightConnector1">
              <a:avLst/>
            </a:prstGeom>
            <a:ln w="38100">
              <a:tailEnd type="oval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H="1">
              <a:off x="8520545" y="2346036"/>
              <a:ext cx="854364" cy="438728"/>
            </a:xfrm>
            <a:prstGeom prst="straightConnector1">
              <a:avLst/>
            </a:prstGeom>
            <a:ln w="38100">
              <a:tailEnd type="oval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V="1">
              <a:off x="6659418" y="2401455"/>
              <a:ext cx="849746" cy="18472"/>
            </a:xfrm>
            <a:prstGeom prst="straightConnector1">
              <a:avLst/>
            </a:prstGeom>
            <a:ln w="38100">
              <a:tailEnd type="oval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V="1">
              <a:off x="6414444" y="4036291"/>
              <a:ext cx="475883" cy="180917"/>
            </a:xfrm>
            <a:prstGeom prst="straightConnector1">
              <a:avLst/>
            </a:prstGeom>
            <a:ln w="38100">
              <a:tailEnd type="oval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79092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15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Queen's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 Church</dc:creator>
  <cp:lastModifiedBy>Ben Church</cp:lastModifiedBy>
  <cp:revision>5</cp:revision>
  <dcterms:created xsi:type="dcterms:W3CDTF">2017-11-30T16:46:09Z</dcterms:created>
  <dcterms:modified xsi:type="dcterms:W3CDTF">2017-11-30T19:01:50Z</dcterms:modified>
</cp:coreProperties>
</file>