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3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0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810A-402A-4B85-A446-726E8675BF0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810A-402A-4B85-A446-726E8675BF09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5B5C-6629-4141-AA3E-0FDAA274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0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778445" y="194522"/>
            <a:ext cx="8645085" cy="3720356"/>
            <a:chOff x="1370821" y="1604681"/>
            <a:chExt cx="8645085" cy="37203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4" t="18447" r="18447" b="14124"/>
            <a:stretch/>
          </p:blipFill>
          <p:spPr>
            <a:xfrm>
              <a:off x="1370822" y="1604681"/>
              <a:ext cx="4322542" cy="372035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4" t="14124" r="14124" b="14124"/>
            <a:stretch/>
          </p:blipFill>
          <p:spPr>
            <a:xfrm>
              <a:off x="5693364" y="1604681"/>
              <a:ext cx="4322542" cy="372035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370821" y="1888439"/>
              <a:ext cx="1300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Transverse process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98697" y="1706660"/>
              <a:ext cx="1317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Vertebral body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73388" y="2818528"/>
              <a:ext cx="144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Facet joint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62282" y="3887116"/>
              <a:ext cx="1441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Spinous process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2837" y="1994445"/>
              <a:ext cx="1820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Superior articular process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0821" y="4265570"/>
              <a:ext cx="178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Inferior articular process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9530" y="4434200"/>
              <a:ext cx="144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Lamina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955636" y="4294094"/>
              <a:ext cx="441988" cy="342561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874801" y="3989378"/>
              <a:ext cx="742799" cy="486049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100945" y="3061553"/>
              <a:ext cx="536620" cy="337429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087418" y="2521527"/>
              <a:ext cx="591127" cy="101600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8520545" y="2346036"/>
              <a:ext cx="854364" cy="438728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659418" y="2401455"/>
              <a:ext cx="849746" cy="18472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414444" y="4036291"/>
              <a:ext cx="475883" cy="180917"/>
            </a:xfrm>
            <a:prstGeom prst="straightConnector1">
              <a:avLst/>
            </a:prstGeom>
            <a:ln w="381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09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73115" y="0"/>
            <a:ext cx="8754208" cy="6858000"/>
            <a:chOff x="1773115" y="0"/>
            <a:chExt cx="8754208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59" r="19559"/>
            <a:stretch/>
          </p:blipFill>
          <p:spPr>
            <a:xfrm>
              <a:off x="5574323" y="0"/>
              <a:ext cx="4953000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4" r="29502"/>
            <a:stretch/>
          </p:blipFill>
          <p:spPr>
            <a:xfrm>
              <a:off x="1773115" y="0"/>
              <a:ext cx="380120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99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7</cp:revision>
  <dcterms:created xsi:type="dcterms:W3CDTF">2017-11-30T16:46:09Z</dcterms:created>
  <dcterms:modified xsi:type="dcterms:W3CDTF">2018-01-22T16:49:00Z</dcterms:modified>
</cp:coreProperties>
</file>