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62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810A-402A-4B85-A446-726E8675BF09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85492" y="219808"/>
            <a:ext cx="4586223" cy="6409592"/>
            <a:chOff x="4085492" y="219808"/>
            <a:chExt cx="4586223" cy="64095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9" t="3206" r="29659" b="3333"/>
            <a:stretch/>
          </p:blipFill>
          <p:spPr>
            <a:xfrm>
              <a:off x="4085492" y="219808"/>
              <a:ext cx="4021016" cy="6409592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5829300" y="5073162"/>
              <a:ext cx="1872762" cy="7297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829300" y="3446585"/>
              <a:ext cx="1714500" cy="6916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13420269">
              <a:off x="6987384" y="3799886"/>
              <a:ext cx="1684331" cy="1649734"/>
            </a:xfrm>
            <a:prstGeom prst="arc">
              <a:avLst/>
            </a:prstGeom>
            <a:ln w="571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0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15914" y="290147"/>
            <a:ext cx="7795854" cy="6858000"/>
            <a:chOff x="4147037" y="0"/>
            <a:chExt cx="779585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2" r="30282"/>
            <a:stretch/>
          </p:blipFill>
          <p:spPr>
            <a:xfrm>
              <a:off x="4147037" y="0"/>
              <a:ext cx="389792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2" r="30282"/>
            <a:stretch/>
          </p:blipFill>
          <p:spPr>
            <a:xfrm>
              <a:off x="8044963" y="0"/>
              <a:ext cx="389792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9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78445" y="194522"/>
            <a:ext cx="8645085" cy="3720356"/>
            <a:chOff x="1370821" y="1604681"/>
            <a:chExt cx="8645085" cy="37203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8447" r="18447" b="14124"/>
            <a:stretch/>
          </p:blipFill>
          <p:spPr>
            <a:xfrm>
              <a:off x="1370822" y="1604681"/>
              <a:ext cx="4322542" cy="372035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4124" r="14124" b="14124"/>
            <a:stretch/>
          </p:blipFill>
          <p:spPr>
            <a:xfrm>
              <a:off x="5693364" y="1604681"/>
              <a:ext cx="4322542" cy="37203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70821" y="1888439"/>
              <a:ext cx="1300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Transverse process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98697" y="1706660"/>
              <a:ext cx="1317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Vertebral body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3388" y="2818528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Facet joint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2282" y="3887116"/>
              <a:ext cx="1441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Spinous process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2837" y="1994445"/>
              <a:ext cx="1820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Superior articular process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0821" y="4265570"/>
              <a:ext cx="178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Inferior articular process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9530" y="4434200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Lamina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955636" y="4294094"/>
              <a:ext cx="441988" cy="342561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874801" y="3989378"/>
              <a:ext cx="742799" cy="48604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100945" y="3061553"/>
              <a:ext cx="536620" cy="33742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87418" y="2521527"/>
              <a:ext cx="591127" cy="101600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520545" y="2346036"/>
              <a:ext cx="854364" cy="438728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659418" y="2401455"/>
              <a:ext cx="849746" cy="18472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14444" y="4036291"/>
              <a:ext cx="475883" cy="180917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0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406" y="0"/>
            <a:ext cx="5826374" cy="6858000"/>
            <a:chOff x="4639406" y="0"/>
            <a:chExt cx="582637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63" r="35263"/>
            <a:stretch/>
          </p:blipFill>
          <p:spPr>
            <a:xfrm>
              <a:off x="4639406" y="0"/>
              <a:ext cx="2913188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63" r="35263"/>
            <a:stretch/>
          </p:blipFill>
          <p:spPr>
            <a:xfrm>
              <a:off x="7552594" y="0"/>
              <a:ext cx="291318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11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1" r="29481"/>
          <a:stretch/>
        </p:blipFill>
        <p:spPr>
          <a:xfrm>
            <a:off x="4067908" y="0"/>
            <a:ext cx="4056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05099" y="0"/>
            <a:ext cx="6142900" cy="6858000"/>
            <a:chOff x="4560276" y="0"/>
            <a:chExt cx="61429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3" r="34463"/>
            <a:stretch/>
          </p:blipFill>
          <p:spPr>
            <a:xfrm>
              <a:off x="4560276" y="0"/>
              <a:ext cx="3071448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3" r="34463"/>
            <a:stretch/>
          </p:blipFill>
          <p:spPr>
            <a:xfrm>
              <a:off x="7631724" y="0"/>
              <a:ext cx="307145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0123" y="395124"/>
            <a:ext cx="6951784" cy="6858000"/>
            <a:chOff x="2450123" y="395124"/>
            <a:chExt cx="695178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6" r="32416"/>
            <a:stretch/>
          </p:blipFill>
          <p:spPr>
            <a:xfrm>
              <a:off x="2450123" y="395124"/>
              <a:ext cx="3475892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6" r="32416"/>
            <a:stretch/>
          </p:blipFill>
          <p:spPr>
            <a:xfrm>
              <a:off x="5926015" y="395124"/>
              <a:ext cx="347589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0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73115" y="0"/>
            <a:ext cx="8754208" cy="6858000"/>
            <a:chOff x="1773115" y="0"/>
            <a:chExt cx="8754208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9" r="19559"/>
            <a:stretch/>
          </p:blipFill>
          <p:spPr>
            <a:xfrm>
              <a:off x="5574323" y="0"/>
              <a:ext cx="4953000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4" r="29502"/>
            <a:stretch/>
          </p:blipFill>
          <p:spPr>
            <a:xfrm>
              <a:off x="1773115" y="0"/>
              <a:ext cx="380120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9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14</cp:revision>
  <dcterms:created xsi:type="dcterms:W3CDTF">2017-11-30T16:46:09Z</dcterms:created>
  <dcterms:modified xsi:type="dcterms:W3CDTF">2018-02-06T19:22:12Z</dcterms:modified>
</cp:coreProperties>
</file>