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E8F1-0928-4EB2-9F18-DB75BE4E13DE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3831-36EB-4879-B1A8-C7D8BF17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7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E8F1-0928-4EB2-9F18-DB75BE4E13DE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3831-36EB-4879-B1A8-C7D8BF17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3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E8F1-0928-4EB2-9F18-DB75BE4E13DE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3831-36EB-4879-B1A8-C7D8BF17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E8F1-0928-4EB2-9F18-DB75BE4E13DE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3831-36EB-4879-B1A8-C7D8BF17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9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E8F1-0928-4EB2-9F18-DB75BE4E13DE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3831-36EB-4879-B1A8-C7D8BF17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E8F1-0928-4EB2-9F18-DB75BE4E13DE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3831-36EB-4879-B1A8-C7D8BF17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1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E8F1-0928-4EB2-9F18-DB75BE4E13DE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3831-36EB-4879-B1A8-C7D8BF17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2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E8F1-0928-4EB2-9F18-DB75BE4E13DE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3831-36EB-4879-B1A8-C7D8BF17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2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E8F1-0928-4EB2-9F18-DB75BE4E13DE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3831-36EB-4879-B1A8-C7D8BF17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1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E8F1-0928-4EB2-9F18-DB75BE4E13DE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3831-36EB-4879-B1A8-C7D8BF17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E8F1-0928-4EB2-9F18-DB75BE4E13DE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3831-36EB-4879-B1A8-C7D8BF17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DE8F1-0928-4EB2-9F18-DB75BE4E13DE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3831-36EB-4879-B1A8-C7D8BF17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/>
          <p:cNvSpPr/>
          <p:nvPr/>
        </p:nvSpPr>
        <p:spPr>
          <a:xfrm>
            <a:off x="3569675" y="863013"/>
            <a:ext cx="2162910" cy="719602"/>
          </a:xfrm>
          <a:prstGeom prst="trapezoid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Facet injection, epidural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114798" y="3018693"/>
            <a:ext cx="2180492" cy="46306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Ultrasound guidance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51130" y="1582615"/>
            <a:ext cx="1433146" cy="1436078"/>
            <a:chOff x="2321170" y="1582615"/>
            <a:chExt cx="1433146" cy="1436078"/>
          </a:xfrm>
        </p:grpSpPr>
        <p:cxnSp>
          <p:nvCxnSpPr>
            <p:cNvPr id="5" name="Elbow Connector 4"/>
            <p:cNvCxnSpPr>
              <a:endCxn id="3" idx="0"/>
            </p:cNvCxnSpPr>
            <p:nvPr/>
          </p:nvCxnSpPr>
          <p:spPr>
            <a:xfrm rot="16200000" flipH="1">
              <a:off x="1884483" y="2028092"/>
              <a:ext cx="1436078" cy="54512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321170" y="1919599"/>
              <a:ext cx="1433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Benefit from</a:t>
              </a:r>
              <a:endParaRPr lang="en-US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930158" y="4273063"/>
            <a:ext cx="2549772" cy="72976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Fluoroscopy/CT/ionizing imaging modalities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30158" y="5709141"/>
            <a:ext cx="2549772" cy="72976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Cost, availability, safety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3" idx="2"/>
            <a:endCxn id="16" idx="0"/>
          </p:cNvCxnSpPr>
          <p:nvPr/>
        </p:nvCxnSpPr>
        <p:spPr>
          <a:xfrm rot="5400000">
            <a:off x="4809390" y="3877408"/>
            <a:ext cx="791309" cy="127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2"/>
            <a:endCxn id="17" idx="0"/>
          </p:cNvCxnSpPr>
          <p:nvPr/>
        </p:nvCxnSpPr>
        <p:spPr>
          <a:xfrm rot="5400000">
            <a:off x="4851886" y="5355983"/>
            <a:ext cx="706316" cy="127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11394" y="3571116"/>
            <a:ext cx="14331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Compared to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20184" y="5183042"/>
            <a:ext cx="14331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Because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1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3</cp:revision>
  <dcterms:created xsi:type="dcterms:W3CDTF">2017-11-29T18:54:17Z</dcterms:created>
  <dcterms:modified xsi:type="dcterms:W3CDTF">2017-11-29T19:09:52Z</dcterms:modified>
</cp:coreProperties>
</file>