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6" r:id="rId4"/>
    <p:sldId id="264" r:id="rId5"/>
    <p:sldId id="262" r:id="rId6"/>
    <p:sldId id="259" r:id="rId7"/>
    <p:sldId id="260" r:id="rId8"/>
    <p:sldId id="261" r:id="rId9"/>
    <p:sldId id="257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5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2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3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6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1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5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8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0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9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810A-402A-4B85-A446-726E8675BF09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0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085492" y="219808"/>
            <a:ext cx="4586223" cy="6409592"/>
            <a:chOff x="4085492" y="219808"/>
            <a:chExt cx="4586223" cy="64095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59" t="3206" r="29659" b="3333"/>
            <a:stretch/>
          </p:blipFill>
          <p:spPr>
            <a:xfrm>
              <a:off x="4085492" y="219808"/>
              <a:ext cx="4021016" cy="6409592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 flipV="1">
              <a:off x="5829300" y="5073162"/>
              <a:ext cx="1872762" cy="7297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829300" y="3446585"/>
              <a:ext cx="1714500" cy="69166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 rot="13420269">
              <a:off x="6987384" y="3799886"/>
              <a:ext cx="1684331" cy="1649734"/>
            </a:xfrm>
            <a:prstGeom prst="arc">
              <a:avLst/>
            </a:prstGeom>
            <a:ln w="571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0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57953" y="0"/>
            <a:ext cx="5720868" cy="6858000"/>
            <a:chOff x="4569068" y="0"/>
            <a:chExt cx="5720868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96" r="30596"/>
            <a:stretch/>
          </p:blipFill>
          <p:spPr>
            <a:xfrm>
              <a:off x="4569068" y="0"/>
              <a:ext cx="3053864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54" r="33054"/>
            <a:stretch/>
          </p:blipFill>
          <p:spPr>
            <a:xfrm>
              <a:off x="7622932" y="0"/>
              <a:ext cx="2667004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52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37084" y="0"/>
            <a:ext cx="5668108" cy="6858000"/>
            <a:chOff x="3637084" y="0"/>
            <a:chExt cx="5668108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7" r="32107"/>
            <a:stretch/>
          </p:blipFill>
          <p:spPr>
            <a:xfrm>
              <a:off x="3637084" y="0"/>
              <a:ext cx="3001108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99" r="34099"/>
            <a:stretch/>
          </p:blipFill>
          <p:spPr>
            <a:xfrm>
              <a:off x="6638192" y="0"/>
              <a:ext cx="2667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30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6" r="29066"/>
          <a:stretch/>
        </p:blipFill>
        <p:spPr>
          <a:xfrm>
            <a:off x="4340469" y="0"/>
            <a:ext cx="3511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1" r="29591"/>
          <a:stretch/>
        </p:blipFill>
        <p:spPr>
          <a:xfrm>
            <a:off x="4384431" y="0"/>
            <a:ext cx="3423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15914" y="290147"/>
            <a:ext cx="7795854" cy="6858000"/>
            <a:chOff x="4147037" y="0"/>
            <a:chExt cx="7795854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82" r="30282"/>
            <a:stretch/>
          </p:blipFill>
          <p:spPr>
            <a:xfrm>
              <a:off x="4147037" y="0"/>
              <a:ext cx="3897926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82" r="30282"/>
            <a:stretch/>
          </p:blipFill>
          <p:spPr>
            <a:xfrm>
              <a:off x="8044963" y="0"/>
              <a:ext cx="3897928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9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778445" y="194522"/>
            <a:ext cx="8645085" cy="3720356"/>
            <a:chOff x="1370821" y="1604681"/>
            <a:chExt cx="8645085" cy="37203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24" t="18447" r="18447" b="14124"/>
            <a:stretch/>
          </p:blipFill>
          <p:spPr>
            <a:xfrm>
              <a:off x="1370822" y="1604681"/>
              <a:ext cx="4322542" cy="372035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24" t="14124" r="14124" b="14124"/>
            <a:stretch/>
          </p:blipFill>
          <p:spPr>
            <a:xfrm>
              <a:off x="5693364" y="1604681"/>
              <a:ext cx="4322542" cy="372035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370821" y="1888439"/>
              <a:ext cx="1300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Transverse process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98697" y="1706660"/>
              <a:ext cx="1317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Vertebral body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73388" y="2818528"/>
              <a:ext cx="144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Facet joint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62282" y="3887116"/>
              <a:ext cx="1441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Spinous process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72837" y="1994445"/>
              <a:ext cx="1820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Superior articular process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70821" y="4265570"/>
              <a:ext cx="1782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Inferior articular process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9530" y="4434200"/>
              <a:ext cx="144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Lamina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2955636" y="4294094"/>
              <a:ext cx="441988" cy="342561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3874801" y="3989378"/>
              <a:ext cx="742799" cy="486049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100945" y="3061553"/>
              <a:ext cx="536620" cy="337429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087418" y="2521527"/>
              <a:ext cx="591127" cy="101600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8520545" y="2346036"/>
              <a:ext cx="854364" cy="438728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6659418" y="2401455"/>
              <a:ext cx="849746" cy="18472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414444" y="4036291"/>
              <a:ext cx="475883" cy="180917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09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6" t="14487" r="20586" b="14487"/>
          <a:stretch/>
        </p:blipFill>
        <p:spPr>
          <a:xfrm>
            <a:off x="3188676" y="993531"/>
            <a:ext cx="5814648" cy="487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39406" y="0"/>
            <a:ext cx="5826374" cy="6858000"/>
            <a:chOff x="4639406" y="0"/>
            <a:chExt cx="5826374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63" r="35263"/>
            <a:stretch/>
          </p:blipFill>
          <p:spPr>
            <a:xfrm>
              <a:off x="4639406" y="0"/>
              <a:ext cx="2913188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63" r="35263"/>
            <a:stretch/>
          </p:blipFill>
          <p:spPr>
            <a:xfrm>
              <a:off x="7552594" y="0"/>
              <a:ext cx="2913186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11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1" r="29481"/>
          <a:stretch/>
        </p:blipFill>
        <p:spPr>
          <a:xfrm>
            <a:off x="4067908" y="0"/>
            <a:ext cx="4056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6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05099" y="0"/>
            <a:ext cx="6142900" cy="6858000"/>
            <a:chOff x="4560276" y="0"/>
            <a:chExt cx="6142900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63" r="34463"/>
            <a:stretch/>
          </p:blipFill>
          <p:spPr>
            <a:xfrm>
              <a:off x="4560276" y="0"/>
              <a:ext cx="3071448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63" r="34463"/>
            <a:stretch/>
          </p:blipFill>
          <p:spPr>
            <a:xfrm>
              <a:off x="7631724" y="0"/>
              <a:ext cx="3071452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343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0123" y="395124"/>
            <a:ext cx="6951784" cy="6858000"/>
            <a:chOff x="2450123" y="395124"/>
            <a:chExt cx="6951784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16" r="32416"/>
            <a:stretch/>
          </p:blipFill>
          <p:spPr>
            <a:xfrm>
              <a:off x="2450123" y="395124"/>
              <a:ext cx="3475892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16" r="32416"/>
            <a:stretch/>
          </p:blipFill>
          <p:spPr>
            <a:xfrm>
              <a:off x="5926015" y="395124"/>
              <a:ext cx="3475892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500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73115" y="0"/>
            <a:ext cx="8754208" cy="6858000"/>
            <a:chOff x="1773115" y="0"/>
            <a:chExt cx="8754208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59" r="19559"/>
            <a:stretch/>
          </p:blipFill>
          <p:spPr>
            <a:xfrm>
              <a:off x="5574323" y="0"/>
              <a:ext cx="4953000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74" r="29502"/>
            <a:stretch/>
          </p:blipFill>
          <p:spPr>
            <a:xfrm>
              <a:off x="1773115" y="0"/>
              <a:ext cx="3801208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99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15</Words>
  <Application>Microsoft Office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19</cp:revision>
  <dcterms:created xsi:type="dcterms:W3CDTF">2017-11-30T16:46:09Z</dcterms:created>
  <dcterms:modified xsi:type="dcterms:W3CDTF">2018-02-16T21:09:20Z</dcterms:modified>
</cp:coreProperties>
</file>